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58" r:id="rId3"/>
  </p:sldMasterIdLst>
  <p:notesMasterIdLst>
    <p:notesMasterId r:id="rId9"/>
  </p:notesMasterIdLst>
  <p:sldIdLst>
    <p:sldId id="256" r:id="rId4"/>
    <p:sldId id="825" r:id="rId5"/>
    <p:sldId id="873" r:id="rId6"/>
    <p:sldId id="257" r:id="rId7"/>
    <p:sldId id="276" r:id="rId8"/>
    <p:sldId id="259" r:id="rId10"/>
    <p:sldId id="260" r:id="rId11"/>
    <p:sldId id="261" r:id="rId12"/>
    <p:sldId id="262" r:id="rId13"/>
    <p:sldId id="263" r:id="rId14"/>
    <p:sldId id="849" r:id="rId15"/>
    <p:sldId id="265" r:id="rId16"/>
    <p:sldId id="266" r:id="rId17"/>
    <p:sldId id="267" r:id="rId18"/>
    <p:sldId id="269" r:id="rId19"/>
    <p:sldId id="850" r:id="rId20"/>
    <p:sldId id="851" r:id="rId21"/>
    <p:sldId id="852" r:id="rId22"/>
    <p:sldId id="854" r:id="rId23"/>
    <p:sldId id="858" r:id="rId24"/>
    <p:sldId id="859" r:id="rId25"/>
    <p:sldId id="860" r:id="rId26"/>
    <p:sldId id="861" r:id="rId27"/>
    <p:sldId id="862" r:id="rId28"/>
    <p:sldId id="863" r:id="rId29"/>
    <p:sldId id="864" r:id="rId30"/>
    <p:sldId id="856" r:id="rId31"/>
    <p:sldId id="857" r:id="rId32"/>
    <p:sldId id="865" r:id="rId33"/>
    <p:sldId id="866" r:id="rId34"/>
    <p:sldId id="867" r:id="rId35"/>
    <p:sldId id="826" r:id="rId36"/>
    <p:sldId id="275" r:id="rId37"/>
    <p:sldId id="875" r:id="rId38"/>
    <p:sldId id="874" r:id="rId39"/>
    <p:sldId id="268" r:id="rId40"/>
  </p:sldIdLst>
  <p:sldSz cx="12192000" cy="6858000"/>
  <p:notesSz cx="6858000" cy="9144000"/>
  <p:custDataLst>
    <p:tags r:id="rId44"/>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04040"/>
    <a:srgbClr val="487DBE"/>
    <a:srgbClr val="FA0505"/>
    <a:srgbClr val="6C6C6C"/>
    <a:srgbClr val="F9080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916"/>
    <p:restoredTop sz="96327"/>
  </p:normalViewPr>
  <p:slideViewPr>
    <p:cSldViewPr snapToGrid="0" snapToObjects="1">
      <p:cViewPr varScale="1">
        <p:scale>
          <a:sx n="109" d="100"/>
          <a:sy n="109" d="100"/>
        </p:scale>
        <p:origin x="114" y="1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notesMaster" Target="notesMasters/notesMaster1.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4" Type="http://schemas.openxmlformats.org/officeDocument/2006/relationships/tags" Target="tags/tag129.xml"/><Relationship Id="rId43" Type="http://schemas.openxmlformats.org/officeDocument/2006/relationships/tableStyles" Target="tableStyles.xml"/><Relationship Id="rId42" Type="http://schemas.openxmlformats.org/officeDocument/2006/relationships/viewProps" Target="viewProps.xml"/><Relationship Id="rId41" Type="http://schemas.openxmlformats.org/officeDocument/2006/relationships/presProps" Target="presProps.xml"/><Relationship Id="rId40" Type="http://schemas.openxmlformats.org/officeDocument/2006/relationships/slide" Target="slides/slide36.xml"/><Relationship Id="rId4" Type="http://schemas.openxmlformats.org/officeDocument/2006/relationships/slide" Target="slides/slide1.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CA5D75C-18D2-4644-890E-D1B9FA9E0EFD}"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6A09455-7A00-4900-A593-4226D16CF558}"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en-US" altLang="zh-CN">
              <a:sym typeface="+mn-ea"/>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en-US" altLang="zh-CN">
              <a:sym typeface="+mn-ea"/>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en-US" altLang="zh-CN">
              <a:sym typeface="+mn-ea"/>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en-US" altLang="zh-CN">
              <a:sym typeface="+mn-ea"/>
            </a:endParaRPr>
          </a:p>
        </p:txBody>
      </p:sp>
    </p:spTree>
  </p:cSld>
  <p:clrMapOvr>
    <a:masterClrMapping/>
  </p:clrMapOvr>
</p:notes>
</file>

<file path=ppt/slideLayouts/_rels/slideLayout1.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9" Type="http://schemas.openxmlformats.org/officeDocument/2006/relationships/image" Target="../media/image11.jpeg"/><Relationship Id="rId8" Type="http://schemas.openxmlformats.org/officeDocument/2006/relationships/image" Target="../media/image10.jpeg"/><Relationship Id="rId7" Type="http://schemas.openxmlformats.org/officeDocument/2006/relationships/image" Target="../media/image9.jpeg"/><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jpe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7" Type="http://schemas.openxmlformats.org/officeDocument/2006/relationships/image" Target="../media/image17.jpeg"/><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6" Type="http://schemas.openxmlformats.org/officeDocument/2006/relationships/tags" Target="../tags/tag10.xml"/><Relationship Id="rId5" Type="http://schemas.openxmlformats.org/officeDocument/2006/relationships/tags" Target="../tags/tag9.xml"/><Relationship Id="rId4" Type="http://schemas.openxmlformats.org/officeDocument/2006/relationships/tags" Target="../tags/tag8.xml"/><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9" Type="http://schemas.openxmlformats.org/officeDocument/2006/relationships/image" Target="../media/image11.jpeg"/><Relationship Id="rId8" Type="http://schemas.openxmlformats.org/officeDocument/2006/relationships/image" Target="../media/image10.jpeg"/><Relationship Id="rId7" Type="http://schemas.openxmlformats.org/officeDocument/2006/relationships/image" Target="../media/image9.jpeg"/><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jpe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7" Type="http://schemas.openxmlformats.org/officeDocument/2006/relationships/image" Target="../media/image17.jpeg"/><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GB"/>
              <a:t>Click to edit Master title style</a:t>
            </a:r>
            <a:endParaRPr lang="en-US"/>
          </a:p>
        </p:txBody>
      </p:sp>
      <p:sp>
        <p:nvSpPr>
          <p:cNvPr id="3" name="Subtitle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1C8B995-3DE7-E549-8BDA-3CE6F09CB4D9}" type="datetimeFigureOut">
              <a:rPr lang="en-US" smtClean="0"/>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51B2FD34-BE30-DA4D-86BE-75D6D07FE440}" type="slidenum">
              <a:rPr lang="en-US" smtClean="0"/>
            </a:fld>
            <a:endParaRPr lang="en-US"/>
          </a:p>
        </p:txBody>
      </p:sp>
      <p:pic>
        <p:nvPicPr>
          <p:cNvPr id="7" name="Picture 11"/>
          <p:cNvPicPr>
            <a:picLocks noChangeAspect="1"/>
          </p:cNvPicPr>
          <p:nvPr userDrawn="1"/>
        </p:nvPicPr>
        <p:blipFill>
          <a:blip r:embed="rId2" cstate="screen"/>
          <a:stretch>
            <a:fillRect/>
          </a:stretch>
        </p:blipFill>
        <p:spPr>
          <a:xfrm>
            <a:off x="0" y="1760"/>
            <a:ext cx="12192000" cy="6856240"/>
          </a:xfrm>
          <a:prstGeom prst="rect">
            <a:avLst/>
          </a:prstGeom>
        </p:spPr>
      </p:pic>
      <p:pic>
        <p:nvPicPr>
          <p:cNvPr id="8" name="Picture 20" descr="Graphical user interface, text&#10;&#10;Description automatically generated"/>
          <p:cNvPicPr>
            <a:picLocks noChangeAspect="1"/>
          </p:cNvPicPr>
          <p:nvPr userDrawn="1"/>
        </p:nvPicPr>
        <p:blipFill>
          <a:blip r:embed="rId3" cstate="screen"/>
          <a:stretch>
            <a:fillRect/>
          </a:stretch>
        </p:blipFill>
        <p:spPr>
          <a:xfrm>
            <a:off x="118306" y="5603985"/>
            <a:ext cx="3018336" cy="1022107"/>
          </a:xfrm>
          <a:prstGeom prst="rect">
            <a:avLst/>
          </a:prstGeom>
        </p:spPr>
      </p:pic>
      <p:pic>
        <p:nvPicPr>
          <p:cNvPr id="9" name="Picture 18" descr="Logo&#10;&#10;Description automatically generated"/>
          <p:cNvPicPr>
            <a:picLocks noChangeAspect="1"/>
          </p:cNvPicPr>
          <p:nvPr userDrawn="1"/>
        </p:nvPicPr>
        <p:blipFill>
          <a:blip r:embed="rId4" cstate="screen"/>
          <a:stretch>
            <a:fillRect/>
          </a:stretch>
        </p:blipFill>
        <p:spPr>
          <a:xfrm>
            <a:off x="217804" y="231908"/>
            <a:ext cx="2918838" cy="988414"/>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GB"/>
              <a:t>Click to edit Master title style</a:t>
            </a:r>
            <a:endParaRPr lang="en-US"/>
          </a:p>
        </p:txBody>
      </p:sp>
      <p:sp>
        <p:nvSpPr>
          <p:cNvPr id="3" name="Subtitle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1C8B995-3DE7-E549-8BDA-3CE6F09CB4D9}" type="datetimeFigureOut">
              <a:rPr lang="en-US" smtClean="0"/>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51B2FD34-BE30-DA4D-86BE-75D6D07FE440}" type="slidenum">
              <a:rPr lang="en-US" smtClean="0"/>
            </a:fld>
            <a:endParaRPr lang="en-US"/>
          </a:p>
        </p:txBody>
      </p:sp>
      <p:pic>
        <p:nvPicPr>
          <p:cNvPr id="7" name="Picture 11"/>
          <p:cNvPicPr>
            <a:picLocks noChangeAspect="1"/>
          </p:cNvPicPr>
          <p:nvPr userDrawn="1"/>
        </p:nvPicPr>
        <p:blipFill>
          <a:blip r:embed="rId2" cstate="screen"/>
          <a:stretch>
            <a:fillRect/>
          </a:stretch>
        </p:blipFill>
        <p:spPr>
          <a:xfrm>
            <a:off x="0" y="1760"/>
            <a:ext cx="12192000" cy="6856240"/>
          </a:xfrm>
          <a:prstGeom prst="rect">
            <a:avLst/>
          </a:prstGeom>
        </p:spPr>
      </p:pic>
      <p:pic>
        <p:nvPicPr>
          <p:cNvPr id="8" name="Picture 20" descr="Graphical user interface, text&#10;&#10;Description automatically generated"/>
          <p:cNvPicPr>
            <a:picLocks noChangeAspect="1"/>
          </p:cNvPicPr>
          <p:nvPr userDrawn="1"/>
        </p:nvPicPr>
        <p:blipFill>
          <a:blip r:embed="rId3" cstate="screen"/>
          <a:stretch>
            <a:fillRect/>
          </a:stretch>
        </p:blipFill>
        <p:spPr>
          <a:xfrm>
            <a:off x="118306" y="5603985"/>
            <a:ext cx="3018336" cy="1022107"/>
          </a:xfrm>
          <a:prstGeom prst="rect">
            <a:avLst/>
          </a:prstGeom>
        </p:spPr>
      </p:pic>
      <p:pic>
        <p:nvPicPr>
          <p:cNvPr id="9" name="Picture 18" descr="Logo&#10;&#10;Description automatically generated"/>
          <p:cNvPicPr>
            <a:picLocks noChangeAspect="1"/>
          </p:cNvPicPr>
          <p:nvPr userDrawn="1"/>
        </p:nvPicPr>
        <p:blipFill>
          <a:blip r:embed="rId4" cstate="screen"/>
          <a:stretch>
            <a:fillRect/>
          </a:stretch>
        </p:blipFill>
        <p:spPr>
          <a:xfrm>
            <a:off x="217804" y="231908"/>
            <a:ext cx="2918838" cy="988414"/>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GB"/>
              <a:t>Click to edit Master title style</a:t>
            </a:r>
            <a:endParaRPr lang="en-US"/>
          </a:p>
        </p:txBody>
      </p:sp>
      <p:sp>
        <p:nvSpPr>
          <p:cNvPr id="3" name="Content Placeholder 2"/>
          <p:cNvSpPr>
            <a:spLocks noGrp="1"/>
          </p:cNvSpPr>
          <p:nvPr>
            <p:ph idx="1"/>
          </p:nvPr>
        </p:nvSpPr>
        <p:spPr>
          <a:xfrm>
            <a:off x="838200" y="1825625"/>
            <a:ext cx="10515600" cy="4351338"/>
          </a:xfrm>
          <a:prstGeom prst="rect">
            <a:avLst/>
          </a:prstGeom>
        </p:spPr>
        <p:txBody>
          <a:bodyPr/>
          <a:lstStyle/>
          <a:p>
            <a:pPr lvl="0"/>
            <a:r>
              <a:rPr lang="en-GB"/>
              <a:t>Click to edit Master text styles</a:t>
            </a:r>
            <a:endParaRPr lang="en-GB"/>
          </a:p>
          <a:p>
            <a:pPr lvl="1"/>
            <a:r>
              <a:rPr lang="en-GB"/>
              <a:t>Second level</a:t>
            </a:r>
            <a:endParaRPr lang="en-GB"/>
          </a:p>
          <a:p>
            <a:pPr lvl="2"/>
            <a:r>
              <a:rPr lang="en-GB"/>
              <a:t>Third level</a:t>
            </a:r>
            <a:endParaRPr lang="en-GB"/>
          </a:p>
          <a:p>
            <a:pPr lvl="3"/>
            <a:r>
              <a:rPr lang="en-GB"/>
              <a:t>Fourth level</a:t>
            </a:r>
            <a:endParaRPr lang="en-GB"/>
          </a:p>
          <a:p>
            <a:pPr lvl="4"/>
            <a:r>
              <a:rPr lang="en-GB"/>
              <a:t>Fifth level</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1C8B995-3DE7-E549-8BDA-3CE6F09CB4D9}" type="datetimeFigureOut">
              <a:rPr lang="en-US" smtClean="0"/>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51B2FD34-BE30-DA4D-86BE-75D6D07FE440}" type="slidenum">
              <a:rPr lang="en-US" smtClean="0"/>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GB"/>
              <a:t>Click to edit Master title style</a:t>
            </a:r>
            <a:endParaRPr lang="en-US"/>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endParaRPr lang="en-GB"/>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1C8B995-3DE7-E549-8BDA-3CE6F09CB4D9}" type="datetimeFigureOut">
              <a:rPr lang="en-US" smtClean="0"/>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51B2FD34-BE30-DA4D-86BE-75D6D07FE440}" type="slidenum">
              <a:rPr lang="en-US" smtClean="0"/>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GB"/>
              <a:t>Click to edit Master title style</a:t>
            </a:r>
            <a:endParaRPr lang="en-US"/>
          </a:p>
        </p:txBody>
      </p:sp>
      <p:sp>
        <p:nvSpPr>
          <p:cNvPr id="3" name="Content Placeholder 2"/>
          <p:cNvSpPr>
            <a:spLocks noGrp="1"/>
          </p:cNvSpPr>
          <p:nvPr>
            <p:ph sz="half" idx="1"/>
          </p:nvPr>
        </p:nvSpPr>
        <p:spPr>
          <a:xfrm>
            <a:off x="838200" y="1825625"/>
            <a:ext cx="5181600" cy="4351338"/>
          </a:xfrm>
          <a:prstGeom prst="rect">
            <a:avLst/>
          </a:prstGeom>
        </p:spPr>
        <p:txBody>
          <a:bodyPr/>
          <a:lstStyle/>
          <a:p>
            <a:pPr lvl="0"/>
            <a:r>
              <a:rPr lang="en-GB"/>
              <a:t>Click to edit Master text styles</a:t>
            </a:r>
            <a:endParaRPr lang="en-GB"/>
          </a:p>
          <a:p>
            <a:pPr lvl="1"/>
            <a:r>
              <a:rPr lang="en-GB"/>
              <a:t>Second level</a:t>
            </a:r>
            <a:endParaRPr lang="en-GB"/>
          </a:p>
          <a:p>
            <a:pPr lvl="2"/>
            <a:r>
              <a:rPr lang="en-GB"/>
              <a:t>Third level</a:t>
            </a:r>
            <a:endParaRPr lang="en-GB"/>
          </a:p>
          <a:p>
            <a:pPr lvl="3"/>
            <a:r>
              <a:rPr lang="en-GB"/>
              <a:t>Fourth level</a:t>
            </a:r>
            <a:endParaRPr lang="en-GB"/>
          </a:p>
          <a:p>
            <a:pPr lvl="4"/>
            <a:r>
              <a:rPr lang="en-GB"/>
              <a:t>Fifth level</a:t>
            </a:r>
            <a:endParaRPr lang="en-US"/>
          </a:p>
        </p:txBody>
      </p:sp>
      <p:sp>
        <p:nvSpPr>
          <p:cNvPr id="4" name="Content Placeholder 3"/>
          <p:cNvSpPr>
            <a:spLocks noGrp="1"/>
          </p:cNvSpPr>
          <p:nvPr>
            <p:ph sz="half" idx="2"/>
          </p:nvPr>
        </p:nvSpPr>
        <p:spPr>
          <a:xfrm>
            <a:off x="6172200" y="1825625"/>
            <a:ext cx="5181600" cy="4351338"/>
          </a:xfrm>
          <a:prstGeom prst="rect">
            <a:avLst/>
          </a:prstGeom>
        </p:spPr>
        <p:txBody>
          <a:bodyPr/>
          <a:lstStyle/>
          <a:p>
            <a:pPr lvl="0"/>
            <a:r>
              <a:rPr lang="en-GB"/>
              <a:t>Click to edit Master text styles</a:t>
            </a:r>
            <a:endParaRPr lang="en-GB"/>
          </a:p>
          <a:p>
            <a:pPr lvl="1"/>
            <a:r>
              <a:rPr lang="en-GB"/>
              <a:t>Second level</a:t>
            </a:r>
            <a:endParaRPr lang="en-GB"/>
          </a:p>
          <a:p>
            <a:pPr lvl="2"/>
            <a:r>
              <a:rPr lang="en-GB"/>
              <a:t>Third level</a:t>
            </a:r>
            <a:endParaRPr lang="en-GB"/>
          </a:p>
          <a:p>
            <a:pPr lvl="3"/>
            <a:r>
              <a:rPr lang="en-GB"/>
              <a:t>Fourth level</a:t>
            </a:r>
            <a:endParaRPr lang="en-GB"/>
          </a:p>
          <a:p>
            <a:pPr lvl="4"/>
            <a:r>
              <a:rPr lang="en-GB"/>
              <a:t>Fifth level</a:t>
            </a:r>
            <a:endParaRPr lang="en-US"/>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1C8B995-3DE7-E549-8BDA-3CE6F09CB4D9}" type="datetimeFigureOut">
              <a:rPr lang="en-US" smtClean="0"/>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51B2FD34-BE30-DA4D-86BE-75D6D07FE440}" type="slidenum">
              <a:rPr lang="en-US" smtClean="0"/>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a:prstGeom prst="rect">
            <a:avLst/>
          </a:prstGeom>
        </p:spPr>
        <p:txBody>
          <a:bodyPr/>
          <a:lstStyle/>
          <a:p>
            <a:r>
              <a:rPr lang="en-GB"/>
              <a:t>Click to edit Master title style</a:t>
            </a:r>
            <a:endParaRPr lang="en-US"/>
          </a:p>
        </p:txBody>
      </p:sp>
      <p:sp>
        <p:nvSpPr>
          <p:cNvPr id="3" name="Text Placeholder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endParaRPr lang="en-GB"/>
          </a:p>
        </p:txBody>
      </p:sp>
      <p:sp>
        <p:nvSpPr>
          <p:cNvPr id="4" name="Content Placeholder 3"/>
          <p:cNvSpPr>
            <a:spLocks noGrp="1"/>
          </p:cNvSpPr>
          <p:nvPr>
            <p:ph sz="half" idx="2"/>
          </p:nvPr>
        </p:nvSpPr>
        <p:spPr>
          <a:xfrm>
            <a:off x="839788" y="2505075"/>
            <a:ext cx="5157787" cy="3684588"/>
          </a:xfrm>
          <a:prstGeom prst="rect">
            <a:avLst/>
          </a:prstGeom>
        </p:spPr>
        <p:txBody>
          <a:bodyPr/>
          <a:lstStyle/>
          <a:p>
            <a:pPr lvl="0"/>
            <a:r>
              <a:rPr lang="en-GB"/>
              <a:t>Click to edit Master text styles</a:t>
            </a:r>
            <a:endParaRPr lang="en-GB"/>
          </a:p>
          <a:p>
            <a:pPr lvl="1"/>
            <a:r>
              <a:rPr lang="en-GB"/>
              <a:t>Second level</a:t>
            </a:r>
            <a:endParaRPr lang="en-GB"/>
          </a:p>
          <a:p>
            <a:pPr lvl="2"/>
            <a:r>
              <a:rPr lang="en-GB"/>
              <a:t>Third level</a:t>
            </a:r>
            <a:endParaRPr lang="en-GB"/>
          </a:p>
          <a:p>
            <a:pPr lvl="3"/>
            <a:r>
              <a:rPr lang="en-GB"/>
              <a:t>Fourth level</a:t>
            </a:r>
            <a:endParaRPr lang="en-GB"/>
          </a:p>
          <a:p>
            <a:pPr lvl="4"/>
            <a:r>
              <a:rPr lang="en-GB"/>
              <a:t>Fifth level</a:t>
            </a:r>
            <a:endParaRPr lang="en-US"/>
          </a:p>
        </p:txBody>
      </p:sp>
      <p:sp>
        <p:nvSpPr>
          <p:cNvPr id="5" name="Text Placeholder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endParaRPr lang="en-GB"/>
          </a:p>
        </p:txBody>
      </p:sp>
      <p:sp>
        <p:nvSpPr>
          <p:cNvPr id="6" name="Content Placeholder 5"/>
          <p:cNvSpPr>
            <a:spLocks noGrp="1"/>
          </p:cNvSpPr>
          <p:nvPr>
            <p:ph sz="quarter" idx="4"/>
          </p:nvPr>
        </p:nvSpPr>
        <p:spPr>
          <a:xfrm>
            <a:off x="6172200" y="2505075"/>
            <a:ext cx="5183188" cy="3684588"/>
          </a:xfrm>
          <a:prstGeom prst="rect">
            <a:avLst/>
          </a:prstGeom>
        </p:spPr>
        <p:txBody>
          <a:bodyPr/>
          <a:lstStyle/>
          <a:p>
            <a:pPr lvl="0"/>
            <a:r>
              <a:rPr lang="en-GB"/>
              <a:t>Click to edit Master text styles</a:t>
            </a:r>
            <a:endParaRPr lang="en-GB"/>
          </a:p>
          <a:p>
            <a:pPr lvl="1"/>
            <a:r>
              <a:rPr lang="en-GB"/>
              <a:t>Second level</a:t>
            </a:r>
            <a:endParaRPr lang="en-GB"/>
          </a:p>
          <a:p>
            <a:pPr lvl="2"/>
            <a:r>
              <a:rPr lang="en-GB"/>
              <a:t>Third level</a:t>
            </a:r>
            <a:endParaRPr lang="en-GB"/>
          </a:p>
          <a:p>
            <a:pPr lvl="3"/>
            <a:r>
              <a:rPr lang="en-GB"/>
              <a:t>Fourth level</a:t>
            </a:r>
            <a:endParaRPr lang="en-GB"/>
          </a:p>
          <a:p>
            <a:pPr lvl="4"/>
            <a:r>
              <a:rPr lang="en-GB"/>
              <a:t>Fifth level</a:t>
            </a:r>
            <a:endParaRPr lang="en-US"/>
          </a:p>
        </p:txBody>
      </p:sp>
      <p:sp>
        <p:nvSpPr>
          <p:cNvPr id="7" name="Date Placeholder 6"/>
          <p:cNvSpPr>
            <a:spLocks noGrp="1"/>
          </p:cNvSpPr>
          <p:nvPr>
            <p:ph type="dt" sz="half" idx="10"/>
          </p:nvPr>
        </p:nvSpPr>
        <p:spPr>
          <a:xfrm>
            <a:off x="838200" y="6356350"/>
            <a:ext cx="2743200" cy="365125"/>
          </a:xfrm>
          <a:prstGeom prst="rect">
            <a:avLst/>
          </a:prstGeom>
        </p:spPr>
        <p:txBody>
          <a:bodyPr/>
          <a:lstStyle/>
          <a:p>
            <a:fld id="{51C8B995-3DE7-E549-8BDA-3CE6F09CB4D9}" type="datetimeFigureOut">
              <a:rPr lang="en-US" smtClean="0"/>
            </a:fld>
            <a:endParaRPr lang="en-US"/>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8610600" y="6356350"/>
            <a:ext cx="2743200" cy="365125"/>
          </a:xfrm>
          <a:prstGeom prst="rect">
            <a:avLst/>
          </a:prstGeom>
        </p:spPr>
        <p:txBody>
          <a:bodyPr/>
          <a:lstStyle/>
          <a:p>
            <a:fld id="{51B2FD34-BE30-DA4D-86BE-75D6D07FE440}" type="slidenum">
              <a:rPr lang="en-US" smtClean="0"/>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51C8B995-3DE7-E549-8BDA-3CE6F09CB4D9}" type="datetimeFigureOut">
              <a:rPr lang="en-US" smtClean="0"/>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8610600" y="6356350"/>
            <a:ext cx="2743200" cy="365125"/>
          </a:xfrm>
          <a:prstGeom prst="rect">
            <a:avLst/>
          </a:prstGeom>
        </p:spPr>
        <p:txBody>
          <a:bodyPr/>
          <a:lstStyle/>
          <a:p>
            <a:fld id="{51B2FD34-BE30-DA4D-86BE-75D6D07FE440}" type="slidenum">
              <a:rPr lang="en-US" smtClean="0"/>
            </a:fld>
            <a:endParaRPr lang="en-US"/>
          </a:p>
        </p:txBody>
      </p:sp>
      <p:pic>
        <p:nvPicPr>
          <p:cNvPr id="5" name="Picture 13" descr="Shape&#10;&#10;Description automatically generated with medium confidence"/>
          <p:cNvPicPr>
            <a:picLocks noChangeAspect="1"/>
          </p:cNvPicPr>
          <p:nvPr userDrawn="1"/>
        </p:nvPicPr>
        <p:blipFill>
          <a:blip r:embed="rId2" cstate="screen"/>
          <a:stretch>
            <a:fillRect/>
          </a:stretch>
        </p:blipFill>
        <p:spPr>
          <a:xfrm>
            <a:off x="217804" y="260923"/>
            <a:ext cx="2846971" cy="964077"/>
          </a:xfrm>
          <a:prstGeom prst="rect">
            <a:avLst/>
          </a:prstGeom>
        </p:spPr>
      </p:pic>
      <p:pic>
        <p:nvPicPr>
          <p:cNvPr id="6" name="Picture 14" descr="Shape&#10;&#10;Description automatically generated with medium confidence"/>
          <p:cNvPicPr>
            <a:picLocks noChangeAspect="1"/>
          </p:cNvPicPr>
          <p:nvPr userDrawn="1"/>
        </p:nvPicPr>
        <p:blipFill>
          <a:blip r:embed="rId3" cstate="screen"/>
          <a:stretch>
            <a:fillRect/>
          </a:stretch>
        </p:blipFill>
        <p:spPr>
          <a:xfrm>
            <a:off x="118306" y="5574971"/>
            <a:ext cx="3018336" cy="1022106"/>
          </a:xfrm>
          <a:prstGeom prst="rect">
            <a:avLst/>
          </a:prstGeom>
        </p:spPr>
      </p:pic>
      <p:pic>
        <p:nvPicPr>
          <p:cNvPr id="20" name="Picture 8" descr="A picture containing text&#10;&#10;Description automatically generated"/>
          <p:cNvPicPr>
            <a:picLocks noChangeAspect="1"/>
          </p:cNvPicPr>
          <p:nvPr userDrawn="1"/>
        </p:nvPicPr>
        <p:blipFill>
          <a:blip r:embed="rId4"/>
          <a:stretch>
            <a:fillRect/>
          </a:stretch>
        </p:blipFill>
        <p:spPr>
          <a:xfrm>
            <a:off x="10232572" y="3904288"/>
            <a:ext cx="1959428" cy="1959428"/>
          </a:xfrm>
          <a:prstGeom prst="rect">
            <a:avLst/>
          </a:prstGeom>
        </p:spPr>
      </p:pic>
      <p:pic>
        <p:nvPicPr>
          <p:cNvPr id="21" name="Picture 6" descr="A picture containing person, outdoor&#10;&#10;Description automatically generated"/>
          <p:cNvPicPr>
            <a:picLocks noChangeAspect="1"/>
          </p:cNvPicPr>
          <p:nvPr userDrawn="1"/>
        </p:nvPicPr>
        <p:blipFill>
          <a:blip r:embed="rId5"/>
          <a:stretch>
            <a:fillRect/>
          </a:stretch>
        </p:blipFill>
        <p:spPr>
          <a:xfrm>
            <a:off x="9243728" y="5862688"/>
            <a:ext cx="995311" cy="995311"/>
          </a:xfrm>
          <a:prstGeom prst="rect">
            <a:avLst/>
          </a:prstGeom>
        </p:spPr>
      </p:pic>
      <p:pic>
        <p:nvPicPr>
          <p:cNvPr id="22" name="Picture 4" descr="A picture containing text, person, electronics&#10;&#10;Description automatically generated"/>
          <p:cNvPicPr>
            <a:picLocks noChangeAspect="1"/>
          </p:cNvPicPr>
          <p:nvPr userDrawn="1"/>
        </p:nvPicPr>
        <p:blipFill>
          <a:blip r:embed="rId6"/>
          <a:stretch>
            <a:fillRect/>
          </a:stretch>
        </p:blipFill>
        <p:spPr>
          <a:xfrm>
            <a:off x="9254472" y="979713"/>
            <a:ext cx="1957814" cy="1957814"/>
          </a:xfrm>
          <a:prstGeom prst="rect">
            <a:avLst/>
          </a:prstGeom>
        </p:spPr>
      </p:pic>
      <p:sp>
        <p:nvSpPr>
          <p:cNvPr id="23" name="Rectangle 16"/>
          <p:cNvSpPr/>
          <p:nvPr userDrawn="1"/>
        </p:nvSpPr>
        <p:spPr>
          <a:xfrm>
            <a:off x="10232572" y="-1"/>
            <a:ext cx="979714" cy="97971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18"/>
          <p:cNvSpPr/>
          <p:nvPr userDrawn="1"/>
        </p:nvSpPr>
        <p:spPr>
          <a:xfrm>
            <a:off x="11212286" y="-1"/>
            <a:ext cx="979714" cy="97971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2"/>
          <p:cNvSpPr/>
          <p:nvPr userDrawn="1"/>
        </p:nvSpPr>
        <p:spPr>
          <a:xfrm>
            <a:off x="9744338" y="3922620"/>
            <a:ext cx="494701" cy="4947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3"/>
          <p:cNvSpPr/>
          <p:nvPr userDrawn="1"/>
        </p:nvSpPr>
        <p:spPr>
          <a:xfrm>
            <a:off x="10232572" y="2934299"/>
            <a:ext cx="979714" cy="97971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7"/>
          <p:cNvSpPr/>
          <p:nvPr userDrawn="1"/>
        </p:nvSpPr>
        <p:spPr>
          <a:xfrm>
            <a:off x="11201836" y="2934299"/>
            <a:ext cx="999294" cy="979714"/>
          </a:xfrm>
          <a:prstGeom prst="rect">
            <a:avLst/>
          </a:prstGeom>
          <a:solidFill>
            <a:srgbClr val="F908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8"/>
          <p:cNvSpPr/>
          <p:nvPr userDrawn="1"/>
        </p:nvSpPr>
        <p:spPr>
          <a:xfrm>
            <a:off x="11201836" y="5860378"/>
            <a:ext cx="999294" cy="99762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9"/>
          <p:cNvSpPr/>
          <p:nvPr userDrawn="1"/>
        </p:nvSpPr>
        <p:spPr>
          <a:xfrm>
            <a:off x="10232572" y="5860378"/>
            <a:ext cx="999294" cy="997621"/>
          </a:xfrm>
          <a:prstGeom prst="rect">
            <a:avLst/>
          </a:prstGeom>
          <a:solidFill>
            <a:srgbClr val="F908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Picture 31" descr="A picture containing outdoor&#10;&#10;Description automatically generated"/>
          <p:cNvPicPr>
            <a:picLocks noChangeAspect="1"/>
          </p:cNvPicPr>
          <p:nvPr userDrawn="1"/>
        </p:nvPicPr>
        <p:blipFill>
          <a:blip r:embed="rId7"/>
          <a:stretch>
            <a:fillRect/>
          </a:stretch>
        </p:blipFill>
        <p:spPr>
          <a:xfrm>
            <a:off x="9255361" y="2936796"/>
            <a:ext cx="983678" cy="983678"/>
          </a:xfrm>
          <a:prstGeom prst="rect">
            <a:avLst/>
          </a:prstGeom>
        </p:spPr>
      </p:pic>
      <p:sp>
        <p:nvSpPr>
          <p:cNvPr id="31" name="Rectangle 32"/>
          <p:cNvSpPr/>
          <p:nvPr userDrawn="1"/>
        </p:nvSpPr>
        <p:spPr>
          <a:xfrm>
            <a:off x="11201836" y="1954585"/>
            <a:ext cx="999294" cy="97971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3"/>
          <p:cNvSpPr/>
          <p:nvPr userDrawn="1"/>
        </p:nvSpPr>
        <p:spPr>
          <a:xfrm>
            <a:off x="9744338" y="485456"/>
            <a:ext cx="494701" cy="4947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图片 32"/>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9253886" y="979713"/>
            <a:ext cx="1958400" cy="1958400"/>
          </a:xfrm>
          <a:prstGeom prst="rect">
            <a:avLst/>
          </a:prstGeom>
        </p:spPr>
      </p:pic>
      <p:pic>
        <p:nvPicPr>
          <p:cNvPr id="34" name="图片 33"/>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10233600" y="3905316"/>
            <a:ext cx="1958400" cy="1958400"/>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21" name="Picture 8"/>
          <p:cNvPicPr>
            <a:picLocks noChangeAspect="1"/>
          </p:cNvPicPr>
          <p:nvPr userDrawn="1"/>
        </p:nvPicPr>
        <p:blipFill>
          <a:blip r:embed="rId2"/>
          <a:srcRect/>
          <a:stretch>
            <a:fillRect/>
          </a:stretch>
        </p:blipFill>
        <p:spPr>
          <a:xfrm>
            <a:off x="1564" y="880"/>
            <a:ext cx="12188871" cy="6856240"/>
          </a:xfrm>
          <a:prstGeom prst="rect">
            <a:avLst/>
          </a:prstGeom>
        </p:spPr>
      </p:pic>
      <p:pic>
        <p:nvPicPr>
          <p:cNvPr id="22" name="Picture 22" descr="A picture containing text, clipart&#10;&#10;Description automatically generated"/>
          <p:cNvPicPr>
            <a:picLocks noChangeAspect="1"/>
          </p:cNvPicPr>
          <p:nvPr userDrawn="1"/>
        </p:nvPicPr>
        <p:blipFill>
          <a:blip r:embed="rId3" cstate="screen"/>
          <a:stretch>
            <a:fillRect/>
          </a:stretch>
        </p:blipFill>
        <p:spPr>
          <a:xfrm>
            <a:off x="-8698523" y="0"/>
            <a:ext cx="5069666" cy="1716755"/>
          </a:xfrm>
          <a:prstGeom prst="rect">
            <a:avLst/>
          </a:prstGeom>
        </p:spPr>
      </p:pic>
      <p:pic>
        <p:nvPicPr>
          <p:cNvPr id="23" name="Picture 24"/>
          <p:cNvPicPr>
            <a:picLocks noChangeAspect="1"/>
          </p:cNvPicPr>
          <p:nvPr userDrawn="1"/>
        </p:nvPicPr>
        <p:blipFill>
          <a:blip r:embed="rId4" cstate="screen"/>
          <a:stretch>
            <a:fillRect/>
          </a:stretch>
        </p:blipFill>
        <p:spPr>
          <a:xfrm>
            <a:off x="-7672857" y="3964135"/>
            <a:ext cx="3018334" cy="1022106"/>
          </a:xfrm>
          <a:prstGeom prst="rect">
            <a:avLst/>
          </a:prstGeom>
        </p:spPr>
      </p:pic>
      <p:grpSp>
        <p:nvGrpSpPr>
          <p:cNvPr id="24" name="组合 23"/>
          <p:cNvGrpSpPr/>
          <p:nvPr userDrawn="1"/>
        </p:nvGrpSpPr>
        <p:grpSpPr>
          <a:xfrm>
            <a:off x="118306" y="260923"/>
            <a:ext cx="11716385" cy="6468323"/>
            <a:chOff x="118306" y="260923"/>
            <a:chExt cx="11716385" cy="6468323"/>
          </a:xfrm>
        </p:grpSpPr>
        <p:sp>
          <p:nvSpPr>
            <p:cNvPr id="25" name="TextBox 18"/>
            <p:cNvSpPr txBox="1"/>
            <p:nvPr/>
          </p:nvSpPr>
          <p:spPr>
            <a:xfrm>
              <a:off x="428383" y="1457514"/>
              <a:ext cx="4948740" cy="769441"/>
            </a:xfrm>
            <a:prstGeom prst="rect">
              <a:avLst/>
            </a:prstGeom>
            <a:noFill/>
          </p:spPr>
          <p:txBody>
            <a:bodyPr wrap="square" rtlCol="0">
              <a:spAutoFit/>
            </a:bodyPr>
            <a:lstStyle/>
            <a:p>
              <a:r>
                <a:rPr lang="zh-CN" altLang="en-US" sz="4400" b="1" dirty="0">
                  <a:solidFill>
                    <a:srgbClr val="FA0505"/>
                  </a:solidFill>
                  <a:latin typeface="黑体" panose="02010609060101010101" pitchFamily="49" charset="-122"/>
                  <a:ea typeface="黑体" panose="02010609060101010101" pitchFamily="49" charset="-122"/>
                  <a:cs typeface="Arial" panose="020B0604020202020204" pitchFamily="34" charset="0"/>
                </a:rPr>
                <a:t>移</a:t>
              </a:r>
              <a:r>
                <a:rPr lang="zh-CN" altLang="en-US" sz="2800" b="1" dirty="0">
                  <a:solidFill>
                    <a:srgbClr val="FA0505"/>
                  </a:solidFill>
                  <a:latin typeface="黑体" panose="02010609060101010101" pitchFamily="49" charset="-122"/>
                  <a:ea typeface="黑体" panose="02010609060101010101" pitchFamily="49" charset="-122"/>
                  <a:cs typeface="Arial" panose="020B0604020202020204" pitchFamily="34" charset="0"/>
                </a:rPr>
                <a:t>联万物，志高行</a:t>
              </a:r>
              <a:r>
                <a:rPr lang="zh-CN" altLang="en-US" sz="4400" b="1" dirty="0">
                  <a:solidFill>
                    <a:srgbClr val="FA0505"/>
                  </a:solidFill>
                  <a:latin typeface="黑体" panose="02010609060101010101" pitchFamily="49" charset="-122"/>
                  <a:ea typeface="黑体" panose="02010609060101010101" pitchFamily="49" charset="-122"/>
                  <a:cs typeface="Arial" panose="020B0604020202020204" pitchFamily="34" charset="0"/>
                </a:rPr>
                <a:t>远</a:t>
              </a:r>
              <a:endParaRPr lang="en-US" altLang="zh-CN" sz="4400" b="1" dirty="0">
                <a:solidFill>
                  <a:srgbClr val="FA0505"/>
                </a:solidFill>
                <a:latin typeface="黑体" panose="02010609060101010101" pitchFamily="49" charset="-122"/>
                <a:ea typeface="黑体" panose="02010609060101010101" pitchFamily="49" charset="-122"/>
                <a:cs typeface="Arial" panose="020B0604020202020204" pitchFamily="34" charset="0"/>
              </a:endParaRPr>
            </a:p>
          </p:txBody>
        </p:sp>
        <p:sp>
          <p:nvSpPr>
            <p:cNvPr id="26" name="TextBox 19"/>
            <p:cNvSpPr txBox="1"/>
            <p:nvPr/>
          </p:nvSpPr>
          <p:spPr>
            <a:xfrm>
              <a:off x="415702" y="2409490"/>
              <a:ext cx="5680298" cy="2039020"/>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zh-CN" altLang="en-US" sz="1100" b="1" dirty="0">
                  <a:solidFill>
                    <a:schemeClr val="bg1"/>
                  </a:solidFill>
                  <a:latin typeface="黑体" panose="02010609060101010101" pitchFamily="49" charset="-122"/>
                  <a:ea typeface="黑体" panose="02010609060101010101" pitchFamily="49" charset="-122"/>
                  <a:cs typeface="Arial" panose="020B0604020202020204" pitchFamily="34" charset="0"/>
                </a:rPr>
                <a:t>拥有更丰富、完整的物联网模组产品组合，一站式满足不同场景和地区的需求</a:t>
              </a:r>
              <a:endParaRPr lang="en-US" altLang="zh-CN" sz="1100" b="1" dirty="0">
                <a:solidFill>
                  <a:schemeClr val="bg1"/>
                </a:solidFill>
                <a:latin typeface="黑体" panose="02010609060101010101" pitchFamily="49" charset="-122"/>
                <a:ea typeface="黑体" panose="02010609060101010101" pitchFamily="49" charset="-122"/>
                <a:cs typeface="Arial" panose="020B0604020202020204" pitchFamily="34" charset="0"/>
              </a:endParaRPr>
            </a:p>
            <a:p>
              <a:pPr marL="171450" indent="-171450">
                <a:lnSpc>
                  <a:spcPct val="150000"/>
                </a:lnSpc>
                <a:buFont typeface="Arial" panose="020B0604020202020204" pitchFamily="34" charset="0"/>
                <a:buChar char="•"/>
              </a:pPr>
              <a:r>
                <a:rPr lang="zh-CN" altLang="en-US" sz="1100" b="1" dirty="0">
                  <a:solidFill>
                    <a:schemeClr val="bg1"/>
                  </a:solidFill>
                  <a:latin typeface="黑体" panose="02010609060101010101" pitchFamily="49" charset="-122"/>
                  <a:ea typeface="黑体" panose="02010609060101010101" pitchFamily="49" charset="-122"/>
                  <a:cs typeface="Arial" panose="020B0604020202020204" pitchFamily="34" charset="0"/>
                </a:rPr>
                <a:t>推出类型丰富的天线产品，具备全定制天线设计、集成和制造的能力</a:t>
              </a:r>
              <a:endParaRPr lang="en-US" altLang="zh-CN" sz="1100" b="1" dirty="0">
                <a:solidFill>
                  <a:schemeClr val="bg1"/>
                </a:solidFill>
                <a:latin typeface="黑体" panose="02010609060101010101" pitchFamily="49" charset="-122"/>
                <a:ea typeface="黑体" panose="02010609060101010101" pitchFamily="49" charset="-122"/>
                <a:cs typeface="Arial" panose="020B0604020202020204" pitchFamily="34" charset="0"/>
              </a:endParaRPr>
            </a:p>
            <a:p>
              <a:pPr marL="171450" indent="-171450">
                <a:lnSpc>
                  <a:spcPct val="150000"/>
                </a:lnSpc>
                <a:buFont typeface="Arial" panose="020B0604020202020204" pitchFamily="34" charset="0"/>
                <a:buChar char="•"/>
              </a:pPr>
              <a:r>
                <a:rPr lang="zh-CN" altLang="en-US" sz="1100" b="1" dirty="0">
                  <a:solidFill>
                    <a:schemeClr val="bg1"/>
                  </a:solidFill>
                  <a:latin typeface="黑体" panose="02010609060101010101" pitchFamily="49" charset="-122"/>
                  <a:ea typeface="黑体" panose="02010609060101010101" pitchFamily="49" charset="-122"/>
                  <a:cs typeface="Arial" panose="020B0604020202020204" pitchFamily="34" charset="0"/>
                </a:rPr>
                <a:t>提供云平台管理服务，满足从硬件接入到软件应用的全流程解决方案需求</a:t>
              </a:r>
              <a:endParaRPr lang="en-US" altLang="zh-CN" sz="1100" b="1" dirty="0">
                <a:solidFill>
                  <a:schemeClr val="bg1"/>
                </a:solidFill>
                <a:latin typeface="黑体" panose="02010609060101010101" pitchFamily="49" charset="-122"/>
                <a:ea typeface="黑体" panose="02010609060101010101" pitchFamily="49" charset="-122"/>
                <a:cs typeface="Arial" panose="020B0604020202020204" pitchFamily="34" charset="0"/>
              </a:endParaRPr>
            </a:p>
            <a:p>
              <a:pPr marL="171450" indent="-171450">
                <a:lnSpc>
                  <a:spcPct val="150000"/>
                </a:lnSpc>
                <a:buFont typeface="Arial" panose="020B0604020202020204" pitchFamily="34" charset="0"/>
                <a:buChar char="•"/>
              </a:pPr>
              <a:r>
                <a:rPr lang="zh-CN" altLang="en-US" sz="1100" b="1" dirty="0">
                  <a:solidFill>
                    <a:schemeClr val="bg1"/>
                  </a:solidFill>
                  <a:latin typeface="黑体" panose="02010609060101010101" pitchFamily="49" charset="-122"/>
                  <a:ea typeface="黑体" panose="02010609060101010101" pitchFamily="49" charset="-122"/>
                  <a:cs typeface="Arial" panose="020B0604020202020204" pitchFamily="34" charset="0"/>
                </a:rPr>
                <a:t>全自动化生产线、测试线，保障产品质量始终如一，同时具有超高性价比</a:t>
              </a:r>
              <a:endParaRPr lang="en-US" altLang="zh-CN" sz="1100" b="1" dirty="0">
                <a:solidFill>
                  <a:schemeClr val="bg1"/>
                </a:solidFill>
                <a:latin typeface="黑体" panose="02010609060101010101" pitchFamily="49" charset="-122"/>
                <a:ea typeface="黑体" panose="02010609060101010101" pitchFamily="49" charset="-122"/>
                <a:cs typeface="Arial" panose="020B0604020202020204" pitchFamily="34" charset="0"/>
              </a:endParaRPr>
            </a:p>
            <a:p>
              <a:pPr marL="171450" indent="-171450">
                <a:lnSpc>
                  <a:spcPct val="150000"/>
                </a:lnSpc>
                <a:buFont typeface="Arial" panose="020B0604020202020204" pitchFamily="34" charset="0"/>
                <a:buChar char="•"/>
              </a:pPr>
              <a:r>
                <a:rPr lang="zh-CN" altLang="en-US" sz="1100" b="1" dirty="0">
                  <a:solidFill>
                    <a:schemeClr val="bg1"/>
                  </a:solidFill>
                  <a:latin typeface="黑体" panose="02010609060101010101" pitchFamily="49" charset="-122"/>
                  <a:ea typeface="黑体" panose="02010609060101010101" pitchFamily="49" charset="-122"/>
                  <a:cs typeface="Arial" panose="020B0604020202020204" pitchFamily="34" charset="0"/>
                </a:rPr>
                <a:t>建立了业内规模领先的研发团队，为客户提供及时、专业、贴心的技术支持服务</a:t>
              </a:r>
              <a:endParaRPr lang="en-US" altLang="zh-CN" sz="1100" b="1" dirty="0">
                <a:solidFill>
                  <a:schemeClr val="bg1"/>
                </a:solidFill>
                <a:latin typeface="黑体" panose="02010609060101010101" pitchFamily="49" charset="-122"/>
                <a:ea typeface="黑体" panose="02010609060101010101" pitchFamily="49" charset="-122"/>
                <a:cs typeface="Arial" panose="020B0604020202020204" pitchFamily="34" charset="0"/>
              </a:endParaRPr>
            </a:p>
            <a:p>
              <a:pPr marL="171450" indent="-171450">
                <a:lnSpc>
                  <a:spcPct val="150000"/>
                </a:lnSpc>
                <a:buFont typeface="Arial" panose="020B0604020202020204" pitchFamily="34" charset="0"/>
                <a:buChar char="•"/>
              </a:pPr>
              <a:r>
                <a:rPr lang="zh-CN" altLang="en-US" sz="1100" b="1" dirty="0">
                  <a:solidFill>
                    <a:schemeClr val="bg1"/>
                  </a:solidFill>
                  <a:latin typeface="黑体" panose="02010609060101010101" pitchFamily="49" charset="-122"/>
                  <a:ea typeface="黑体" panose="02010609060101010101" pitchFamily="49" charset="-122"/>
                  <a:cs typeface="Arial" panose="020B0604020202020204" pitchFamily="34" charset="0"/>
                </a:rPr>
                <a:t>持续研发新技术、新产品，率先发布</a:t>
              </a:r>
              <a:r>
                <a:rPr lang="en-US" altLang="zh-CN" sz="1100" b="1" dirty="0">
                  <a:solidFill>
                    <a:schemeClr val="bg1"/>
                  </a:solidFill>
                  <a:ea typeface="黑体" panose="02010609060101010101" pitchFamily="49" charset="-122"/>
                  <a:cs typeface="Arial" panose="020B0604020202020204" pitchFamily="34" charset="0"/>
                </a:rPr>
                <a:t>5G</a:t>
              </a:r>
              <a:r>
                <a:rPr lang="zh-CN" altLang="en-US" sz="1100" b="1" dirty="0">
                  <a:solidFill>
                    <a:schemeClr val="bg1"/>
                  </a:solidFill>
                  <a:latin typeface="黑体" panose="02010609060101010101" pitchFamily="49" charset="-122"/>
                  <a:ea typeface="黑体" panose="02010609060101010101" pitchFamily="49" charset="-122"/>
                  <a:cs typeface="Arial" panose="020B0604020202020204" pitchFamily="34" charset="0"/>
                </a:rPr>
                <a:t>、安卓智能、</a:t>
              </a:r>
              <a:r>
                <a:rPr lang="en-US" altLang="zh-CN" sz="1100" b="1" dirty="0">
                  <a:solidFill>
                    <a:schemeClr val="bg1"/>
                  </a:solidFill>
                  <a:latin typeface="黑体" panose="02010609060101010101" pitchFamily="49" charset="-122"/>
                  <a:ea typeface="黑体" panose="02010609060101010101" pitchFamily="49" charset="-122"/>
                  <a:cs typeface="Arial" panose="020B0604020202020204" pitchFamily="34" charset="0"/>
                </a:rPr>
                <a:t>LPWA</a:t>
              </a:r>
              <a:r>
                <a:rPr lang="zh-CN" altLang="en-US" sz="1100" b="1" dirty="0">
                  <a:solidFill>
                    <a:schemeClr val="bg1"/>
                  </a:solidFill>
                  <a:latin typeface="黑体" panose="02010609060101010101" pitchFamily="49" charset="-122"/>
                  <a:ea typeface="黑体" panose="02010609060101010101" pitchFamily="49" charset="-122"/>
                  <a:cs typeface="Arial" panose="020B0604020202020204" pitchFamily="34" charset="0"/>
                </a:rPr>
                <a:t>、</a:t>
              </a:r>
              <a:r>
                <a:rPr lang="en-US" altLang="zh-CN" sz="1100" b="1" dirty="0">
                  <a:solidFill>
                    <a:schemeClr val="bg1"/>
                  </a:solidFill>
                  <a:ea typeface="黑体" panose="02010609060101010101" pitchFamily="49" charset="-122"/>
                  <a:cs typeface="Arial" panose="020B0604020202020204" pitchFamily="34" charset="0"/>
                </a:rPr>
                <a:t>C-V2X</a:t>
              </a:r>
              <a:r>
                <a:rPr lang="zh-CN" altLang="en-US" sz="1100" b="1" dirty="0">
                  <a:solidFill>
                    <a:schemeClr val="bg1"/>
                  </a:solidFill>
                  <a:ea typeface="黑体" panose="02010609060101010101" pitchFamily="49" charset="-122"/>
                  <a:cs typeface="Arial" panose="020B0604020202020204" pitchFamily="34" charset="0"/>
                </a:rPr>
                <a:t>等</a:t>
              </a:r>
              <a:r>
                <a:rPr lang="zh-CN" altLang="en-US" sz="1100" b="1" dirty="0">
                  <a:solidFill>
                    <a:schemeClr val="bg1"/>
                  </a:solidFill>
                  <a:latin typeface="黑体" panose="02010609060101010101" pitchFamily="49" charset="-122"/>
                  <a:ea typeface="黑体" panose="02010609060101010101" pitchFamily="49" charset="-122"/>
                  <a:cs typeface="Arial" panose="020B0604020202020204" pitchFamily="34" charset="0"/>
                </a:rPr>
                <a:t>产品</a:t>
              </a:r>
              <a:endParaRPr lang="en-US" altLang="zh-CN" sz="1100" b="1" dirty="0">
                <a:solidFill>
                  <a:schemeClr val="bg1"/>
                </a:solidFill>
                <a:latin typeface="黑体" panose="02010609060101010101" pitchFamily="49" charset="-122"/>
                <a:ea typeface="黑体" panose="02010609060101010101" pitchFamily="49" charset="-122"/>
                <a:cs typeface="Arial" panose="020B0604020202020204" pitchFamily="34" charset="0"/>
              </a:endParaRPr>
            </a:p>
            <a:p>
              <a:pPr marL="171450" indent="-171450">
                <a:lnSpc>
                  <a:spcPct val="150000"/>
                </a:lnSpc>
                <a:buFont typeface="Arial" panose="020B0604020202020204" pitchFamily="34" charset="0"/>
                <a:buChar char="•"/>
              </a:pPr>
              <a:r>
                <a:rPr lang="zh-CN" altLang="en-US" sz="1100" b="1" dirty="0">
                  <a:solidFill>
                    <a:schemeClr val="bg1"/>
                  </a:solidFill>
                  <a:latin typeface="黑体" panose="02010609060101010101" pitchFamily="49" charset="-122"/>
                  <a:ea typeface="黑体" panose="02010609060101010101" pitchFamily="49" charset="-122"/>
                  <a:cs typeface="Arial" panose="020B0604020202020204" pitchFamily="34" charset="0"/>
                </a:rPr>
                <a:t>富有创新精神的国际化专业团队，始终保证“客户第一”</a:t>
              </a:r>
              <a:endParaRPr lang="en-US" altLang="zh-CN" sz="1100" b="1" dirty="0">
                <a:solidFill>
                  <a:schemeClr val="bg1"/>
                </a:solidFill>
                <a:latin typeface="黑体" panose="02010609060101010101" pitchFamily="49" charset="-122"/>
                <a:ea typeface="黑体" panose="02010609060101010101" pitchFamily="49" charset="-122"/>
                <a:cs typeface="Arial" panose="020B0604020202020204" pitchFamily="34" charset="0"/>
              </a:endParaRPr>
            </a:p>
            <a:p>
              <a:pPr marL="285750" indent="-285750">
                <a:buFont typeface="Arial" panose="020B0604020202020204" pitchFamily="34" charset="0"/>
                <a:buChar char="•"/>
              </a:pPr>
              <a:endParaRPr lang="en-US" altLang="zh-CN" sz="1100" dirty="0">
                <a:solidFill>
                  <a:schemeClr val="bg1"/>
                </a:solidFill>
                <a:latin typeface="Arial" panose="020B0604020202020204" pitchFamily="34" charset="0"/>
                <a:cs typeface="Arial" panose="020B0604020202020204" pitchFamily="34" charset="0"/>
              </a:endParaRPr>
            </a:p>
          </p:txBody>
        </p:sp>
        <p:sp>
          <p:nvSpPr>
            <p:cNvPr id="27" name="TextBox 20"/>
            <p:cNvSpPr txBox="1"/>
            <p:nvPr/>
          </p:nvSpPr>
          <p:spPr>
            <a:xfrm>
              <a:off x="6203066" y="5909584"/>
              <a:ext cx="3570207" cy="646331"/>
            </a:xfrm>
            <a:prstGeom prst="rect">
              <a:avLst/>
            </a:prstGeom>
            <a:noFill/>
          </p:spPr>
          <p:txBody>
            <a:bodyPr wrap="square" rtlCol="0">
              <a:spAutoFit/>
            </a:bodyPr>
            <a:lstStyle/>
            <a:p>
              <a:r>
                <a:rPr lang="zh-CN" altLang="en-US" sz="900" dirty="0">
                  <a:solidFill>
                    <a:schemeClr val="bg1"/>
                  </a:solidFill>
                  <a:latin typeface="黑体" panose="02010609060101010101" pitchFamily="49" charset="-122"/>
                  <a:ea typeface="黑体" panose="02010609060101010101" pitchFamily="49" charset="-122"/>
                  <a:cs typeface="Arial" panose="020B0604020202020204" pitchFamily="34" charset="0"/>
                </a:rPr>
                <a:t>上海市闵行区田林路</a:t>
              </a:r>
              <a:r>
                <a:rPr lang="en-US" altLang="zh-CN" sz="900" dirty="0">
                  <a:solidFill>
                    <a:schemeClr val="bg1"/>
                  </a:solidFill>
                  <a:latin typeface="黑体" panose="02010609060101010101" pitchFamily="49" charset="-122"/>
                  <a:ea typeface="黑体" panose="02010609060101010101" pitchFamily="49" charset="-122"/>
                  <a:cs typeface="Arial" panose="020B0604020202020204" pitchFamily="34" charset="0"/>
                </a:rPr>
                <a:t>1016</a:t>
              </a:r>
              <a:r>
                <a:rPr lang="zh-CN" altLang="en-US" sz="900" dirty="0">
                  <a:solidFill>
                    <a:schemeClr val="bg1"/>
                  </a:solidFill>
                  <a:latin typeface="黑体" panose="02010609060101010101" pitchFamily="49" charset="-122"/>
                  <a:ea typeface="黑体" panose="02010609060101010101" pitchFamily="49" charset="-122"/>
                  <a:cs typeface="Arial" panose="020B0604020202020204" pitchFamily="34" charset="0"/>
                </a:rPr>
                <a:t>号科技绿洲</a:t>
              </a:r>
              <a:r>
                <a:rPr lang="en-US" altLang="zh-CN" sz="900" dirty="0">
                  <a:solidFill>
                    <a:schemeClr val="bg1"/>
                  </a:solidFill>
                  <a:latin typeface="黑体" panose="02010609060101010101" pitchFamily="49" charset="-122"/>
                  <a:ea typeface="黑体" panose="02010609060101010101" pitchFamily="49" charset="-122"/>
                  <a:cs typeface="Arial" panose="020B0604020202020204" pitchFamily="34" charset="0"/>
                </a:rPr>
                <a:t>3</a:t>
              </a:r>
              <a:r>
                <a:rPr lang="zh-CN" altLang="en-US" sz="900" dirty="0">
                  <a:solidFill>
                    <a:schemeClr val="bg1"/>
                  </a:solidFill>
                  <a:latin typeface="黑体" panose="02010609060101010101" pitchFamily="49" charset="-122"/>
                  <a:ea typeface="黑体" panose="02010609060101010101" pitchFamily="49" charset="-122"/>
                  <a:cs typeface="Arial" panose="020B0604020202020204" pitchFamily="34" charset="0"/>
                </a:rPr>
                <a:t>期（</a:t>
              </a:r>
              <a:r>
                <a:rPr lang="en-US" altLang="zh-CN" sz="900" dirty="0">
                  <a:solidFill>
                    <a:schemeClr val="bg1"/>
                  </a:solidFill>
                  <a:latin typeface="黑体" panose="02010609060101010101" pitchFamily="49" charset="-122"/>
                  <a:ea typeface="黑体" panose="02010609060101010101" pitchFamily="49" charset="-122"/>
                  <a:cs typeface="Arial" panose="020B0604020202020204" pitchFamily="34" charset="0"/>
                </a:rPr>
                <a:t>B</a:t>
              </a:r>
              <a:r>
                <a:rPr lang="zh-CN" altLang="en-US" sz="900" dirty="0">
                  <a:solidFill>
                    <a:schemeClr val="bg1"/>
                  </a:solidFill>
                  <a:latin typeface="黑体" panose="02010609060101010101" pitchFamily="49" charset="-122"/>
                  <a:ea typeface="黑体" panose="02010609060101010101" pitchFamily="49" charset="-122"/>
                  <a:cs typeface="Arial" panose="020B0604020202020204" pitchFamily="34" charset="0"/>
                </a:rPr>
                <a:t>区）</a:t>
              </a:r>
              <a:r>
                <a:rPr lang="en-US" altLang="zh-CN" sz="900" dirty="0">
                  <a:solidFill>
                    <a:schemeClr val="bg1"/>
                  </a:solidFill>
                  <a:latin typeface="黑体" panose="02010609060101010101" pitchFamily="49" charset="-122"/>
                  <a:ea typeface="黑体" panose="02010609060101010101" pitchFamily="49" charset="-122"/>
                  <a:cs typeface="Arial" panose="020B0604020202020204" pitchFamily="34" charset="0"/>
                </a:rPr>
                <a:t>5</a:t>
              </a:r>
              <a:r>
                <a:rPr lang="zh-CN" altLang="en-US" sz="900" dirty="0">
                  <a:solidFill>
                    <a:schemeClr val="bg1"/>
                  </a:solidFill>
                  <a:latin typeface="黑体" panose="02010609060101010101" pitchFamily="49" charset="-122"/>
                  <a:ea typeface="黑体" panose="02010609060101010101" pitchFamily="49" charset="-122"/>
                  <a:cs typeface="Arial" panose="020B0604020202020204" pitchFamily="34" charset="0"/>
                </a:rPr>
                <a:t>号楼  </a:t>
              </a:r>
              <a:r>
                <a:rPr lang="en-US" altLang="zh-CN" sz="900" dirty="0">
                  <a:solidFill>
                    <a:schemeClr val="bg1"/>
                  </a:solidFill>
                  <a:cs typeface="Arial" panose="020B0604020202020204" pitchFamily="34" charset="0"/>
                </a:rPr>
                <a:t>200233</a:t>
              </a:r>
              <a:endParaRPr lang="en-US" altLang="zh-CN" sz="900" dirty="0">
                <a:solidFill>
                  <a:schemeClr val="bg1"/>
                </a:solidFill>
                <a:cs typeface="Arial" panose="020B0604020202020204" pitchFamily="34" charset="0"/>
              </a:endParaRPr>
            </a:p>
            <a:p>
              <a:pPr marL="0" marR="0" lvl="0" indent="0" algn="l" defTabSz="1087755" rtl="0" eaLnBrk="1" fontAlgn="base" latinLnBrk="0" hangingPunct="1">
                <a:lnSpc>
                  <a:spcPct val="100000"/>
                </a:lnSpc>
                <a:spcBef>
                  <a:spcPct val="0"/>
                </a:spcBef>
                <a:spcAft>
                  <a:spcPct val="0"/>
                </a:spcAft>
                <a:buClrTx/>
                <a:buSzTx/>
                <a:buFontTx/>
                <a:buNone/>
                <a:defRPr/>
              </a:pPr>
              <a:r>
                <a:rPr lang="zh-CN" altLang="en-US" sz="900" dirty="0">
                  <a:solidFill>
                    <a:schemeClr val="bg1"/>
                  </a:solidFill>
                  <a:latin typeface="黑体" panose="02010609060101010101" pitchFamily="49" charset="-122"/>
                  <a:ea typeface="黑体" panose="02010609060101010101" pitchFamily="49" charset="-122"/>
                  <a:cs typeface="Arial" panose="020B0604020202020204" pitchFamily="34" charset="0"/>
                </a:rPr>
                <a:t>联系电话</a:t>
              </a:r>
              <a:r>
                <a:rPr lang="zh-CN" altLang="en-US" sz="900" dirty="0">
                  <a:solidFill>
                    <a:schemeClr val="bg1"/>
                  </a:solidFill>
                  <a:cs typeface="Arial" panose="020B0604020202020204" pitchFamily="34" charset="0"/>
                </a:rPr>
                <a:t>：</a:t>
              </a:r>
              <a:r>
                <a:rPr lang="en-US" altLang="zh-CN" sz="900" b="1" dirty="0">
                  <a:solidFill>
                    <a:schemeClr val="bg1"/>
                  </a:solidFill>
                  <a:cs typeface="Arial" panose="020B0604020202020204" pitchFamily="34" charset="0"/>
                </a:rPr>
                <a:t>+86 21 5108 6236 </a:t>
              </a:r>
              <a:r>
                <a:rPr lang="zh-CN" altLang="en-US" sz="900" dirty="0">
                  <a:solidFill>
                    <a:schemeClr val="bg1"/>
                  </a:solidFill>
                  <a:cs typeface="Arial" panose="020B0604020202020204" pitchFamily="34" charset="0"/>
                </a:rPr>
                <a:t>    </a:t>
              </a:r>
              <a:r>
                <a:rPr lang="zh-CN" altLang="en-US" sz="900" dirty="0">
                  <a:solidFill>
                    <a:schemeClr val="bg1"/>
                  </a:solidFill>
                  <a:latin typeface="黑体" panose="02010609060101010101" pitchFamily="49" charset="-122"/>
                  <a:ea typeface="黑体" panose="02010609060101010101" pitchFamily="49" charset="-122"/>
                  <a:cs typeface="Arial" panose="020B0604020202020204" pitchFamily="34" charset="0"/>
                </a:rPr>
                <a:t>销售支持</a:t>
              </a:r>
              <a:r>
                <a:rPr lang="zh-CN" altLang="en-US" sz="900" dirty="0">
                  <a:solidFill>
                    <a:schemeClr val="bg1"/>
                  </a:solidFill>
                  <a:cs typeface="Arial" panose="020B0604020202020204" pitchFamily="34" charset="0"/>
                </a:rPr>
                <a:t>：</a:t>
              </a:r>
              <a:r>
                <a:rPr lang="en-US" altLang="zh-CN" sz="900" b="1" u="none" kern="1200" dirty="0">
                  <a:solidFill>
                    <a:schemeClr val="bg1"/>
                  </a:solidFill>
                  <a:latin typeface="Arial" panose="020B0604020202020204" pitchFamily="34" charset="0"/>
                  <a:ea typeface="宋体" panose="02010600030101010101" pitchFamily="2" charset="-122"/>
                  <a:cs typeface="Arial" panose="020B0604020202020204" pitchFamily="34" charset="0"/>
                </a:rPr>
                <a:t>sales@quectel.com </a:t>
              </a:r>
              <a:endParaRPr lang="zh-CN" altLang="zh-CN" sz="900" b="1" u="none" kern="1200" dirty="0">
                <a:solidFill>
                  <a:schemeClr val="bg1"/>
                </a:solidFill>
                <a:latin typeface="Arial" panose="020B0604020202020204" pitchFamily="34" charset="0"/>
                <a:ea typeface="宋体" panose="02010600030101010101" pitchFamily="2" charset="-122"/>
                <a:cs typeface="Arial" panose="020B0604020202020204" pitchFamily="34" charset="0"/>
              </a:endParaRPr>
            </a:p>
            <a:p>
              <a:r>
                <a:rPr lang="zh-CN" altLang="en-US" sz="900" dirty="0">
                  <a:solidFill>
                    <a:schemeClr val="bg1"/>
                  </a:solidFill>
                  <a:latin typeface="黑体" panose="02010609060101010101" pitchFamily="49" charset="-122"/>
                  <a:ea typeface="黑体" panose="02010609060101010101" pitchFamily="49" charset="-122"/>
                  <a:cs typeface="Arial" panose="020B0604020202020204" pitchFamily="34" charset="0"/>
                </a:rPr>
                <a:t>技术支持</a:t>
              </a:r>
              <a:r>
                <a:rPr lang="zh-CN" altLang="en-US" sz="900" dirty="0">
                  <a:solidFill>
                    <a:schemeClr val="bg1"/>
                  </a:solidFill>
                  <a:cs typeface="Arial" panose="020B0604020202020204" pitchFamily="34" charset="0"/>
                </a:rPr>
                <a:t>：</a:t>
              </a:r>
              <a:r>
                <a:rPr lang="en-US" altLang="zh-CN" sz="900" b="1" dirty="0">
                  <a:solidFill>
                    <a:schemeClr val="bg1"/>
                  </a:solidFill>
                  <a:cs typeface="Arial" panose="020B0604020202020204" pitchFamily="34" charset="0"/>
                </a:rPr>
                <a:t>support@quectel.com     </a:t>
              </a:r>
              <a:r>
                <a:rPr lang="zh-CN" altLang="en-US" sz="900" dirty="0">
                  <a:solidFill>
                    <a:schemeClr val="bg1"/>
                  </a:solidFill>
                  <a:latin typeface="黑体" panose="02010609060101010101" pitchFamily="49" charset="-122"/>
                  <a:ea typeface="黑体" panose="02010609060101010101" pitchFamily="49" charset="-122"/>
                  <a:cs typeface="Arial" panose="020B0604020202020204" pitchFamily="34" charset="0"/>
                </a:rPr>
                <a:t>电子邮件</a:t>
              </a:r>
              <a:r>
                <a:rPr lang="zh-CN" altLang="en-US" sz="900" dirty="0">
                  <a:solidFill>
                    <a:schemeClr val="bg1"/>
                  </a:solidFill>
                  <a:cs typeface="Arial" panose="020B0604020202020204" pitchFamily="34" charset="0"/>
                </a:rPr>
                <a:t>：</a:t>
              </a:r>
              <a:r>
                <a:rPr lang="en-US" altLang="zh-CN" sz="900" b="1" dirty="0">
                  <a:solidFill>
                    <a:schemeClr val="bg1"/>
                  </a:solidFill>
                  <a:cs typeface="Arial" panose="020B0604020202020204" pitchFamily="34" charset="0"/>
                </a:rPr>
                <a:t>info@quectel.com</a:t>
              </a:r>
              <a:r>
                <a:rPr lang="zh-CN" altLang="en-US" sz="900" b="1" dirty="0">
                  <a:solidFill>
                    <a:schemeClr val="bg1"/>
                  </a:solidFill>
                  <a:cs typeface="Arial" panose="020B0604020202020204" pitchFamily="34" charset="0"/>
                </a:rPr>
                <a:t> </a:t>
              </a:r>
              <a:endParaRPr lang="en-US" altLang="zh-CN" sz="900" b="1" u="sng" dirty="0">
                <a:solidFill>
                  <a:schemeClr val="bg1"/>
                </a:solidFill>
                <a:cs typeface="Arial" panose="020B0604020202020204" pitchFamily="34" charset="0"/>
              </a:endParaRPr>
            </a:p>
            <a:p>
              <a:r>
                <a:rPr lang="en-US" altLang="zh-CN" sz="900" b="1" dirty="0">
                  <a:solidFill>
                    <a:schemeClr val="bg1"/>
                  </a:solidFill>
                  <a:latin typeface="Arial" panose="020B0604020202020204" pitchFamily="34" charset="0"/>
                  <a:cs typeface="Arial" panose="020B0604020202020204" pitchFamily="34" charset="0"/>
                </a:rPr>
                <a:t> </a:t>
              </a:r>
              <a:endParaRPr lang="en-US" altLang="zh-CN" sz="900" b="1" u="sng" dirty="0">
                <a:solidFill>
                  <a:schemeClr val="bg1"/>
                </a:solidFill>
                <a:latin typeface="Arial" panose="020B0604020202020204" pitchFamily="34" charset="0"/>
                <a:cs typeface="Arial" panose="020B0604020202020204" pitchFamily="34" charset="0"/>
              </a:endParaRPr>
            </a:p>
          </p:txBody>
        </p:sp>
        <p:pic>
          <p:nvPicPr>
            <p:cNvPr id="28" name="Picture 21" descr="A close up of a logo&#10;&#10;Description automatically generated"/>
            <p:cNvPicPr>
              <a:picLocks noChangeAspect="1"/>
            </p:cNvPicPr>
            <p:nvPr/>
          </p:nvPicPr>
          <p:blipFill>
            <a:blip r:embed="rId5" cstate="screen"/>
            <a:stretch>
              <a:fillRect/>
            </a:stretch>
          </p:blipFill>
          <p:spPr>
            <a:xfrm rot="21000000">
              <a:off x="465386" y="4133296"/>
              <a:ext cx="3651365" cy="1726290"/>
            </a:xfrm>
            <a:prstGeom prst="rect">
              <a:avLst/>
            </a:prstGeom>
          </p:spPr>
        </p:pic>
        <p:pic>
          <p:nvPicPr>
            <p:cNvPr id="29" name="Picture 23"/>
            <p:cNvPicPr>
              <a:picLocks noChangeAspect="1"/>
            </p:cNvPicPr>
            <p:nvPr/>
          </p:nvPicPr>
          <p:blipFill>
            <a:blip r:embed="rId6" cstate="screen"/>
            <a:stretch>
              <a:fillRect/>
            </a:stretch>
          </p:blipFill>
          <p:spPr>
            <a:xfrm>
              <a:off x="190171" y="260923"/>
              <a:ext cx="2874604" cy="973434"/>
            </a:xfrm>
            <a:prstGeom prst="rect">
              <a:avLst/>
            </a:prstGeom>
          </p:spPr>
        </p:pic>
        <p:pic>
          <p:nvPicPr>
            <p:cNvPr id="30" name="Picture 25"/>
            <p:cNvPicPr>
              <a:picLocks noChangeAspect="1"/>
            </p:cNvPicPr>
            <p:nvPr/>
          </p:nvPicPr>
          <p:blipFill>
            <a:blip r:embed="rId4" cstate="screen"/>
            <a:stretch>
              <a:fillRect/>
            </a:stretch>
          </p:blipFill>
          <p:spPr>
            <a:xfrm>
              <a:off x="118306" y="5594607"/>
              <a:ext cx="3018334" cy="1022106"/>
            </a:xfrm>
            <a:prstGeom prst="rect">
              <a:avLst/>
            </a:prstGeom>
          </p:spPr>
        </p:pic>
        <p:sp>
          <p:nvSpPr>
            <p:cNvPr id="31" name="矩形 30"/>
            <p:cNvSpPr/>
            <p:nvPr/>
          </p:nvSpPr>
          <p:spPr>
            <a:xfrm>
              <a:off x="6203066" y="5363774"/>
              <a:ext cx="3570208" cy="461665"/>
            </a:xfrm>
            <a:prstGeom prst="rect">
              <a:avLst/>
            </a:prstGeom>
          </p:spPr>
          <p:txBody>
            <a:bodyPr wrap="none">
              <a:spAutoFit/>
            </a:bodyPr>
            <a:lstStyle/>
            <a:p>
              <a:r>
                <a:rPr lang="zh-CN" altLang="en-US" sz="2400" dirty="0">
                  <a:solidFill>
                    <a:schemeClr val="bg1"/>
                  </a:solidFill>
                  <a:latin typeface="黑体" panose="02010609060101010101" pitchFamily="49" charset="-122"/>
                  <a:ea typeface="黑体" panose="02010609060101010101" pitchFamily="49" charset="-122"/>
                </a:rPr>
                <a:t>全国热线</a:t>
              </a:r>
              <a:r>
                <a:rPr lang="en-US" altLang="zh-CN" sz="2400" dirty="0">
                  <a:solidFill>
                    <a:schemeClr val="bg1"/>
                  </a:solidFill>
                  <a:latin typeface="黑体" panose="02010609060101010101" pitchFamily="49" charset="-122"/>
                  <a:ea typeface="黑体" panose="02010609060101010101" pitchFamily="49" charset="-122"/>
                </a:rPr>
                <a:t>: 400 960 7678</a:t>
              </a:r>
              <a:endParaRPr lang="zh-CN" altLang="en-US" dirty="0">
                <a:solidFill>
                  <a:schemeClr val="bg1"/>
                </a:solidFill>
              </a:endParaRPr>
            </a:p>
          </p:txBody>
        </p:sp>
        <p:pic>
          <p:nvPicPr>
            <p:cNvPr id="32" name="Picture 2"/>
            <p:cNvPicPr>
              <a:picLocks noChangeAspect="1" noChangeArrowheads="1"/>
            </p:cNvPicPr>
            <p:nvPr/>
          </p:nvPicPr>
          <p:blipFill>
            <a:blip r:embed="rId7" cstate="screen"/>
            <a:srcRect/>
            <a:stretch>
              <a:fillRect/>
            </a:stretch>
          </p:blipFill>
          <p:spPr bwMode="auto">
            <a:xfrm>
              <a:off x="10720087" y="5379871"/>
              <a:ext cx="958495" cy="958495"/>
            </a:xfrm>
            <a:prstGeom prst="rect">
              <a:avLst/>
            </a:prstGeom>
            <a:noFill/>
          </p:spPr>
        </p:pic>
        <p:sp>
          <p:nvSpPr>
            <p:cNvPr id="33" name="矩形 32"/>
            <p:cNvSpPr/>
            <p:nvPr/>
          </p:nvSpPr>
          <p:spPr>
            <a:xfrm>
              <a:off x="10548807" y="6467636"/>
              <a:ext cx="1285884" cy="261610"/>
            </a:xfrm>
            <a:prstGeom prst="rect">
              <a:avLst/>
            </a:prstGeom>
          </p:spPr>
          <p:txBody>
            <a:bodyPr wrap="square">
              <a:spAutoFit/>
            </a:bodyPr>
            <a:lstStyle/>
            <a:p>
              <a:pPr algn="ctr"/>
              <a:r>
                <a:rPr lang="zh-CN" altLang="en-US" sz="1100" dirty="0">
                  <a:solidFill>
                    <a:schemeClr val="bg1"/>
                  </a:solidFill>
                  <a:latin typeface="黑体" panose="02010609060101010101" pitchFamily="49" charset="-122"/>
                  <a:ea typeface="黑体" panose="02010609060101010101" pitchFamily="49" charset="-122"/>
                </a:rPr>
                <a:t>移远微信公众号</a:t>
              </a:r>
              <a:endParaRPr lang="zh-CN" altLang="en-US" sz="1100" dirty="0">
                <a:solidFill>
                  <a:schemeClr val="bg1"/>
                </a:solidFill>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标题和内容">
    <p:spTree>
      <p:nvGrpSpPr>
        <p:cNvPr id="1" name=""/>
        <p:cNvGrpSpPr/>
        <p:nvPr/>
      </p:nvGrpSpPr>
      <p:grpSpPr>
        <a:xfrm>
          <a:off x="0" y="0"/>
          <a:ext cx="0" cy="0"/>
          <a:chOff x="0" y="0"/>
          <a:chExt cx="0" cy="0"/>
        </a:xfrm>
      </p:grpSpPr>
      <p:sp>
        <p:nvSpPr>
          <p:cNvPr id="3" name="标题占位符 20"/>
          <p:cNvSpPr>
            <a:spLocks noGrp="1"/>
          </p:cNvSpPr>
          <p:nvPr>
            <p:ph type="title" hasCustomPrompt="1"/>
          </p:nvPr>
        </p:nvSpPr>
        <p:spPr>
          <a:xfrm>
            <a:off x="436113" y="500720"/>
            <a:ext cx="11064088" cy="279097"/>
          </a:xfrm>
          <a:prstGeom prst="rect">
            <a:avLst/>
          </a:prstGeom>
        </p:spPr>
        <p:txBody>
          <a:bodyPr rtlCol="0">
            <a:noAutofit/>
          </a:bodyPr>
          <a:lstStyle>
            <a:lvl1pPr>
              <a:defRPr sz="2800" b="0">
                <a:solidFill>
                  <a:schemeClr val="tx1">
                    <a:lumMod val="75000"/>
                    <a:lumOff val="25000"/>
                  </a:schemeClr>
                </a:solidFill>
                <a:latin typeface="黑体" panose="02010609060101010101" pitchFamily="49" charset="-122"/>
                <a:ea typeface="黑体" panose="02010609060101010101" pitchFamily="49" charset="-122"/>
              </a:defRPr>
            </a:lvl1pPr>
          </a:lstStyle>
          <a:p>
            <a:pPr lvl="0"/>
            <a:r>
              <a:rPr lang="en-US" altLang="zh-CN" dirty="0" err="1"/>
              <a:t>Mastertitelformat</a:t>
            </a:r>
            <a:r>
              <a:rPr lang="en-US" altLang="zh-CN" dirty="0"/>
              <a:t> </a:t>
            </a:r>
            <a:r>
              <a:rPr lang="en-US" altLang="zh-CN" dirty="0" err="1"/>
              <a:t>bearbeiten</a:t>
            </a:r>
            <a:endParaRPr lang="en-US" altLang="zh-CN"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节标题">
    <p:spTree>
      <p:nvGrpSpPr>
        <p:cNvPr id="1" name=""/>
        <p:cNvGrpSpPr/>
        <p:nvPr/>
      </p:nvGrpSpPr>
      <p:grpSpPr>
        <a:xfrm>
          <a:off x="0" y="0"/>
          <a:ext cx="0" cy="0"/>
          <a:chOff x="0" y="0"/>
          <a:chExt cx="0" cy="0"/>
        </a:xfrm>
      </p:grpSpPr>
      <p:sp>
        <p:nvSpPr>
          <p:cNvPr id="4" name="日期占位符 3"/>
          <p:cNvSpPr>
            <a:spLocks noGrp="1"/>
          </p:cNvSpPr>
          <p:nvPr>
            <p:ph type="dt" sz="half" idx="10"/>
            <p:custDataLst>
              <p:tags r:id="rId2"/>
            </p:custDataLst>
          </p:nvPr>
        </p:nvSpPr>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3"/>
            </p:custDataLst>
          </p:nvPr>
        </p:nvSpPr>
        <p:spPr/>
        <p:txBody>
          <a:bodyPr/>
          <a:lstStyle>
            <a:lvl1pPr>
              <a:defRPr>
                <a:latin typeface="Arial" panose="020B0604020202020204" pitchFamily="34" charset="0"/>
                <a:ea typeface="微软雅黑" panose="020B0503020204020204" charset="-122"/>
              </a:defRPr>
            </a:lvl1pPr>
          </a:lstStyle>
          <a:p>
            <a:endParaRPr lang="zh-CN" altLang="en-US"/>
          </a:p>
        </p:txBody>
      </p:sp>
      <p:sp>
        <p:nvSpPr>
          <p:cNvPr id="6" name="灯片编号占位符 5"/>
          <p:cNvSpPr>
            <a:spLocks noGrp="1"/>
          </p:cNvSpPr>
          <p:nvPr>
            <p:ph type="sldNum" sz="quarter" idx="12"/>
            <p:custDataLst>
              <p:tags r:id="rId4"/>
            </p:custDataLst>
          </p:nvPr>
        </p:nvSpPr>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a:p>
        </p:txBody>
      </p:sp>
      <p:sp>
        <p:nvSpPr>
          <p:cNvPr id="2" name="标题 1"/>
          <p:cNvSpPr>
            <a:spLocks noGrp="1"/>
          </p:cNvSpPr>
          <p:nvPr>
            <p:ph type="title" hasCustomPrompt="1"/>
            <p:custDataLst>
              <p:tags r:id="rId5"/>
            </p:custDataLst>
          </p:nvPr>
        </p:nvSpPr>
        <p:spPr>
          <a:xfrm>
            <a:off x="3768026" y="2494916"/>
            <a:ext cx="5861749" cy="1096009"/>
          </a:xfrm>
        </p:spPr>
        <p:txBody>
          <a:bodyPr wrap="square" anchor="b">
            <a:normAutofit/>
          </a:bodyPr>
          <a:lstStyle>
            <a:lvl1pPr>
              <a:defRPr sz="4800" baseline="0">
                <a:ea typeface="汉仪旗黑-85S" panose="00020600040101010101" pitchFamily="18" charset="-122"/>
              </a:defRPr>
            </a:lvl1pPr>
          </a:lstStyle>
          <a:p>
            <a:r>
              <a:rPr lang="zh-CN" altLang="en-US" dirty="0"/>
              <a:t>单击此处编辑标题</a:t>
            </a:r>
            <a:endParaRPr lang="zh-CN" altLang="en-US" dirty="0"/>
          </a:p>
        </p:txBody>
      </p:sp>
      <p:sp>
        <p:nvSpPr>
          <p:cNvPr id="10" name="文本占位符 9"/>
          <p:cNvSpPr>
            <a:spLocks noGrp="1"/>
          </p:cNvSpPr>
          <p:nvPr>
            <p:ph type="body" sz="quarter" idx="13" hasCustomPrompt="1"/>
            <p:custDataLst>
              <p:tags r:id="rId6"/>
            </p:custDataLst>
          </p:nvPr>
        </p:nvSpPr>
        <p:spPr>
          <a:xfrm>
            <a:off x="3768026" y="3790317"/>
            <a:ext cx="5861050" cy="519428"/>
          </a:xfrm>
        </p:spPr>
        <p:txBody>
          <a:bodyPr>
            <a:normAutofit/>
          </a:bodyPr>
          <a:lstStyle>
            <a:lvl1pPr marL="0" indent="0">
              <a:buNone/>
              <a:defRPr sz="1800"/>
            </a:lvl1pPr>
          </a:lstStyle>
          <a:p>
            <a:pPr lvl="0"/>
            <a:r>
              <a:rPr lang="zh-CN" altLang="en-US" dirty="0"/>
              <a:t>单击此处编辑副标题</a:t>
            </a:r>
            <a:endParaRPr lang="zh-CN" altLang="en-US" dirty="0"/>
          </a:p>
        </p:txBody>
      </p:sp>
      <p:sp>
        <p:nvSpPr>
          <p:cNvPr id="12" name="Rectangle 22"/>
          <p:cNvSpPr/>
          <p:nvPr userDrawn="1"/>
        </p:nvSpPr>
        <p:spPr>
          <a:xfrm>
            <a:off x="10816853" y="3790540"/>
            <a:ext cx="494701" cy="4947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23"/>
          <p:cNvSpPr/>
          <p:nvPr userDrawn="1"/>
        </p:nvSpPr>
        <p:spPr>
          <a:xfrm>
            <a:off x="10232572" y="2932394"/>
            <a:ext cx="979714" cy="97971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27"/>
          <p:cNvSpPr/>
          <p:nvPr userDrawn="1"/>
        </p:nvSpPr>
        <p:spPr>
          <a:xfrm>
            <a:off x="11201836" y="2932394"/>
            <a:ext cx="999294" cy="979714"/>
          </a:xfrm>
          <a:prstGeom prst="rect">
            <a:avLst/>
          </a:prstGeom>
          <a:solidFill>
            <a:srgbClr val="F908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32"/>
          <p:cNvSpPr/>
          <p:nvPr userDrawn="1"/>
        </p:nvSpPr>
        <p:spPr>
          <a:xfrm>
            <a:off x="11201836" y="1952680"/>
            <a:ext cx="999294" cy="97971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23"/>
          <p:cNvSpPr/>
          <p:nvPr userDrawn="1"/>
        </p:nvSpPr>
        <p:spPr>
          <a:xfrm>
            <a:off x="11310802" y="3928074"/>
            <a:ext cx="979714" cy="97971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2"/>
          <p:cNvSpPr/>
          <p:nvPr userDrawn="1"/>
        </p:nvSpPr>
        <p:spPr>
          <a:xfrm>
            <a:off x="11202298" y="3975325"/>
            <a:ext cx="494701" cy="4947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22"/>
          <p:cNvSpPr/>
          <p:nvPr userDrawn="1"/>
        </p:nvSpPr>
        <p:spPr>
          <a:xfrm>
            <a:off x="11553453" y="4285205"/>
            <a:ext cx="494701" cy="4947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27"/>
          <p:cNvSpPr/>
          <p:nvPr userDrawn="1"/>
        </p:nvSpPr>
        <p:spPr>
          <a:xfrm>
            <a:off x="-325120" y="2760345"/>
            <a:ext cx="575945" cy="830580"/>
          </a:xfrm>
          <a:prstGeom prst="rect">
            <a:avLst/>
          </a:prstGeom>
          <a:solidFill>
            <a:srgbClr val="F908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GB"/>
              <a:t>Click to edit Master title style</a:t>
            </a:r>
            <a:endParaRPr lang="en-US"/>
          </a:p>
        </p:txBody>
      </p:sp>
      <p:sp>
        <p:nvSpPr>
          <p:cNvPr id="3" name="Content Placeholder 2"/>
          <p:cNvSpPr>
            <a:spLocks noGrp="1"/>
          </p:cNvSpPr>
          <p:nvPr>
            <p:ph idx="1"/>
          </p:nvPr>
        </p:nvSpPr>
        <p:spPr>
          <a:xfrm>
            <a:off x="838200" y="1825625"/>
            <a:ext cx="10515600" cy="4351338"/>
          </a:xfrm>
          <a:prstGeom prst="rect">
            <a:avLst/>
          </a:prstGeom>
        </p:spPr>
        <p:txBody>
          <a:bodyPr/>
          <a:lstStyle/>
          <a:p>
            <a:pPr lvl="0"/>
            <a:r>
              <a:rPr lang="en-GB"/>
              <a:t>Click to edit Master text styles</a:t>
            </a:r>
            <a:endParaRPr lang="en-GB"/>
          </a:p>
          <a:p>
            <a:pPr lvl="1"/>
            <a:r>
              <a:rPr lang="en-GB"/>
              <a:t>Second level</a:t>
            </a:r>
            <a:endParaRPr lang="en-GB"/>
          </a:p>
          <a:p>
            <a:pPr lvl="2"/>
            <a:r>
              <a:rPr lang="en-GB"/>
              <a:t>Third level</a:t>
            </a:r>
            <a:endParaRPr lang="en-GB"/>
          </a:p>
          <a:p>
            <a:pPr lvl="3"/>
            <a:r>
              <a:rPr lang="en-GB"/>
              <a:t>Fourth level</a:t>
            </a:r>
            <a:endParaRPr lang="en-GB"/>
          </a:p>
          <a:p>
            <a:pPr lvl="4"/>
            <a:r>
              <a:rPr lang="en-GB"/>
              <a:t>Fifth level</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1C8B995-3DE7-E549-8BDA-3CE6F09CB4D9}" type="datetimeFigureOut">
              <a:rPr lang="en-US" smtClean="0"/>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51B2FD34-BE30-DA4D-86BE-75D6D07FE440}"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GB"/>
              <a:t>Click to edit Master title style</a:t>
            </a:r>
            <a:endParaRPr lang="en-US"/>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endParaRPr lang="en-GB"/>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1C8B995-3DE7-E549-8BDA-3CE6F09CB4D9}" type="datetimeFigureOut">
              <a:rPr lang="en-US" smtClean="0"/>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51B2FD34-BE30-DA4D-86BE-75D6D07FE440}"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GB"/>
              <a:t>Click to edit Master title style</a:t>
            </a:r>
            <a:endParaRPr lang="en-US"/>
          </a:p>
        </p:txBody>
      </p:sp>
      <p:sp>
        <p:nvSpPr>
          <p:cNvPr id="3" name="Content Placeholder 2"/>
          <p:cNvSpPr>
            <a:spLocks noGrp="1"/>
          </p:cNvSpPr>
          <p:nvPr>
            <p:ph sz="half" idx="1"/>
          </p:nvPr>
        </p:nvSpPr>
        <p:spPr>
          <a:xfrm>
            <a:off x="838200" y="1825625"/>
            <a:ext cx="5181600" cy="4351338"/>
          </a:xfrm>
          <a:prstGeom prst="rect">
            <a:avLst/>
          </a:prstGeom>
        </p:spPr>
        <p:txBody>
          <a:bodyPr/>
          <a:lstStyle/>
          <a:p>
            <a:pPr lvl="0"/>
            <a:r>
              <a:rPr lang="en-GB"/>
              <a:t>Click to edit Master text styles</a:t>
            </a:r>
            <a:endParaRPr lang="en-GB"/>
          </a:p>
          <a:p>
            <a:pPr lvl="1"/>
            <a:r>
              <a:rPr lang="en-GB"/>
              <a:t>Second level</a:t>
            </a:r>
            <a:endParaRPr lang="en-GB"/>
          </a:p>
          <a:p>
            <a:pPr lvl="2"/>
            <a:r>
              <a:rPr lang="en-GB"/>
              <a:t>Third level</a:t>
            </a:r>
            <a:endParaRPr lang="en-GB"/>
          </a:p>
          <a:p>
            <a:pPr lvl="3"/>
            <a:r>
              <a:rPr lang="en-GB"/>
              <a:t>Fourth level</a:t>
            </a:r>
            <a:endParaRPr lang="en-GB"/>
          </a:p>
          <a:p>
            <a:pPr lvl="4"/>
            <a:r>
              <a:rPr lang="en-GB"/>
              <a:t>Fifth level</a:t>
            </a:r>
            <a:endParaRPr lang="en-US"/>
          </a:p>
        </p:txBody>
      </p:sp>
      <p:sp>
        <p:nvSpPr>
          <p:cNvPr id="4" name="Content Placeholder 3"/>
          <p:cNvSpPr>
            <a:spLocks noGrp="1"/>
          </p:cNvSpPr>
          <p:nvPr>
            <p:ph sz="half" idx="2"/>
          </p:nvPr>
        </p:nvSpPr>
        <p:spPr>
          <a:xfrm>
            <a:off x="6172200" y="1825625"/>
            <a:ext cx="5181600" cy="4351338"/>
          </a:xfrm>
          <a:prstGeom prst="rect">
            <a:avLst/>
          </a:prstGeom>
        </p:spPr>
        <p:txBody>
          <a:bodyPr/>
          <a:lstStyle/>
          <a:p>
            <a:pPr lvl="0"/>
            <a:r>
              <a:rPr lang="en-GB"/>
              <a:t>Click to edit Master text styles</a:t>
            </a:r>
            <a:endParaRPr lang="en-GB"/>
          </a:p>
          <a:p>
            <a:pPr lvl="1"/>
            <a:r>
              <a:rPr lang="en-GB"/>
              <a:t>Second level</a:t>
            </a:r>
            <a:endParaRPr lang="en-GB"/>
          </a:p>
          <a:p>
            <a:pPr lvl="2"/>
            <a:r>
              <a:rPr lang="en-GB"/>
              <a:t>Third level</a:t>
            </a:r>
            <a:endParaRPr lang="en-GB"/>
          </a:p>
          <a:p>
            <a:pPr lvl="3"/>
            <a:r>
              <a:rPr lang="en-GB"/>
              <a:t>Fourth level</a:t>
            </a:r>
            <a:endParaRPr lang="en-GB"/>
          </a:p>
          <a:p>
            <a:pPr lvl="4"/>
            <a:r>
              <a:rPr lang="en-GB"/>
              <a:t>Fifth level</a:t>
            </a:r>
            <a:endParaRPr lang="en-US"/>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1C8B995-3DE7-E549-8BDA-3CE6F09CB4D9}" type="datetimeFigureOut">
              <a:rPr lang="en-US" smtClean="0"/>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51B2FD34-BE30-DA4D-86BE-75D6D07FE440}"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a:prstGeom prst="rect">
            <a:avLst/>
          </a:prstGeom>
        </p:spPr>
        <p:txBody>
          <a:bodyPr/>
          <a:lstStyle/>
          <a:p>
            <a:r>
              <a:rPr lang="en-GB"/>
              <a:t>Click to edit Master title style</a:t>
            </a:r>
            <a:endParaRPr lang="en-US"/>
          </a:p>
        </p:txBody>
      </p:sp>
      <p:sp>
        <p:nvSpPr>
          <p:cNvPr id="3" name="Text Placeholder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endParaRPr lang="en-GB"/>
          </a:p>
        </p:txBody>
      </p:sp>
      <p:sp>
        <p:nvSpPr>
          <p:cNvPr id="4" name="Content Placeholder 3"/>
          <p:cNvSpPr>
            <a:spLocks noGrp="1"/>
          </p:cNvSpPr>
          <p:nvPr>
            <p:ph sz="half" idx="2"/>
          </p:nvPr>
        </p:nvSpPr>
        <p:spPr>
          <a:xfrm>
            <a:off x="839788" y="2505075"/>
            <a:ext cx="5157787" cy="3684588"/>
          </a:xfrm>
          <a:prstGeom prst="rect">
            <a:avLst/>
          </a:prstGeom>
        </p:spPr>
        <p:txBody>
          <a:bodyPr/>
          <a:lstStyle/>
          <a:p>
            <a:pPr lvl="0"/>
            <a:r>
              <a:rPr lang="en-GB"/>
              <a:t>Click to edit Master text styles</a:t>
            </a:r>
            <a:endParaRPr lang="en-GB"/>
          </a:p>
          <a:p>
            <a:pPr lvl="1"/>
            <a:r>
              <a:rPr lang="en-GB"/>
              <a:t>Second level</a:t>
            </a:r>
            <a:endParaRPr lang="en-GB"/>
          </a:p>
          <a:p>
            <a:pPr lvl="2"/>
            <a:r>
              <a:rPr lang="en-GB"/>
              <a:t>Third level</a:t>
            </a:r>
            <a:endParaRPr lang="en-GB"/>
          </a:p>
          <a:p>
            <a:pPr lvl="3"/>
            <a:r>
              <a:rPr lang="en-GB"/>
              <a:t>Fourth level</a:t>
            </a:r>
            <a:endParaRPr lang="en-GB"/>
          </a:p>
          <a:p>
            <a:pPr lvl="4"/>
            <a:r>
              <a:rPr lang="en-GB"/>
              <a:t>Fifth level</a:t>
            </a:r>
            <a:endParaRPr lang="en-US"/>
          </a:p>
        </p:txBody>
      </p:sp>
      <p:sp>
        <p:nvSpPr>
          <p:cNvPr id="5" name="Text Placeholder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endParaRPr lang="en-GB"/>
          </a:p>
        </p:txBody>
      </p:sp>
      <p:sp>
        <p:nvSpPr>
          <p:cNvPr id="6" name="Content Placeholder 5"/>
          <p:cNvSpPr>
            <a:spLocks noGrp="1"/>
          </p:cNvSpPr>
          <p:nvPr>
            <p:ph sz="quarter" idx="4"/>
          </p:nvPr>
        </p:nvSpPr>
        <p:spPr>
          <a:xfrm>
            <a:off x="6172200" y="2505075"/>
            <a:ext cx="5183188" cy="3684588"/>
          </a:xfrm>
          <a:prstGeom prst="rect">
            <a:avLst/>
          </a:prstGeom>
        </p:spPr>
        <p:txBody>
          <a:bodyPr/>
          <a:lstStyle/>
          <a:p>
            <a:pPr lvl="0"/>
            <a:r>
              <a:rPr lang="en-GB"/>
              <a:t>Click to edit Master text styles</a:t>
            </a:r>
            <a:endParaRPr lang="en-GB"/>
          </a:p>
          <a:p>
            <a:pPr lvl="1"/>
            <a:r>
              <a:rPr lang="en-GB"/>
              <a:t>Second level</a:t>
            </a:r>
            <a:endParaRPr lang="en-GB"/>
          </a:p>
          <a:p>
            <a:pPr lvl="2"/>
            <a:r>
              <a:rPr lang="en-GB"/>
              <a:t>Third level</a:t>
            </a:r>
            <a:endParaRPr lang="en-GB"/>
          </a:p>
          <a:p>
            <a:pPr lvl="3"/>
            <a:r>
              <a:rPr lang="en-GB"/>
              <a:t>Fourth level</a:t>
            </a:r>
            <a:endParaRPr lang="en-GB"/>
          </a:p>
          <a:p>
            <a:pPr lvl="4"/>
            <a:r>
              <a:rPr lang="en-GB"/>
              <a:t>Fifth level</a:t>
            </a:r>
            <a:endParaRPr lang="en-US"/>
          </a:p>
        </p:txBody>
      </p:sp>
      <p:sp>
        <p:nvSpPr>
          <p:cNvPr id="7" name="Date Placeholder 6"/>
          <p:cNvSpPr>
            <a:spLocks noGrp="1"/>
          </p:cNvSpPr>
          <p:nvPr>
            <p:ph type="dt" sz="half" idx="10"/>
          </p:nvPr>
        </p:nvSpPr>
        <p:spPr>
          <a:xfrm>
            <a:off x="838200" y="6356350"/>
            <a:ext cx="2743200" cy="365125"/>
          </a:xfrm>
          <a:prstGeom prst="rect">
            <a:avLst/>
          </a:prstGeom>
        </p:spPr>
        <p:txBody>
          <a:bodyPr/>
          <a:lstStyle/>
          <a:p>
            <a:fld id="{51C8B995-3DE7-E549-8BDA-3CE6F09CB4D9}" type="datetimeFigureOut">
              <a:rPr lang="en-US" smtClean="0"/>
            </a:fld>
            <a:endParaRPr lang="en-US"/>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8610600" y="6356350"/>
            <a:ext cx="2743200" cy="365125"/>
          </a:xfrm>
          <a:prstGeom prst="rect">
            <a:avLst/>
          </a:prstGeom>
        </p:spPr>
        <p:txBody>
          <a:bodyPr/>
          <a:lstStyle/>
          <a:p>
            <a:fld id="{51B2FD34-BE30-DA4D-86BE-75D6D07FE440}"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51C8B995-3DE7-E549-8BDA-3CE6F09CB4D9}" type="datetimeFigureOut">
              <a:rPr lang="en-US" smtClean="0"/>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8610600" y="6356350"/>
            <a:ext cx="2743200" cy="365125"/>
          </a:xfrm>
          <a:prstGeom prst="rect">
            <a:avLst/>
          </a:prstGeom>
        </p:spPr>
        <p:txBody>
          <a:bodyPr/>
          <a:lstStyle/>
          <a:p>
            <a:fld id="{51B2FD34-BE30-DA4D-86BE-75D6D07FE440}" type="slidenum">
              <a:rPr lang="en-US" smtClean="0"/>
            </a:fld>
            <a:endParaRPr lang="en-US"/>
          </a:p>
        </p:txBody>
      </p:sp>
      <p:pic>
        <p:nvPicPr>
          <p:cNvPr id="5" name="Picture 13" descr="Shape&#10;&#10;Description automatically generated with medium confidence"/>
          <p:cNvPicPr>
            <a:picLocks noChangeAspect="1"/>
          </p:cNvPicPr>
          <p:nvPr userDrawn="1"/>
        </p:nvPicPr>
        <p:blipFill>
          <a:blip r:embed="rId2" cstate="screen"/>
          <a:stretch>
            <a:fillRect/>
          </a:stretch>
        </p:blipFill>
        <p:spPr>
          <a:xfrm>
            <a:off x="217804" y="260923"/>
            <a:ext cx="2846971" cy="964077"/>
          </a:xfrm>
          <a:prstGeom prst="rect">
            <a:avLst/>
          </a:prstGeom>
        </p:spPr>
      </p:pic>
      <p:pic>
        <p:nvPicPr>
          <p:cNvPr id="6" name="Picture 14" descr="Shape&#10;&#10;Description automatically generated with medium confidence"/>
          <p:cNvPicPr>
            <a:picLocks noChangeAspect="1"/>
          </p:cNvPicPr>
          <p:nvPr userDrawn="1"/>
        </p:nvPicPr>
        <p:blipFill>
          <a:blip r:embed="rId3" cstate="screen"/>
          <a:stretch>
            <a:fillRect/>
          </a:stretch>
        </p:blipFill>
        <p:spPr>
          <a:xfrm>
            <a:off x="118306" y="5574971"/>
            <a:ext cx="3018336" cy="1022106"/>
          </a:xfrm>
          <a:prstGeom prst="rect">
            <a:avLst/>
          </a:prstGeom>
        </p:spPr>
      </p:pic>
      <p:pic>
        <p:nvPicPr>
          <p:cNvPr id="20" name="Picture 8" descr="A picture containing text&#10;&#10;Description automatically generated"/>
          <p:cNvPicPr>
            <a:picLocks noChangeAspect="1"/>
          </p:cNvPicPr>
          <p:nvPr userDrawn="1"/>
        </p:nvPicPr>
        <p:blipFill>
          <a:blip r:embed="rId4"/>
          <a:stretch>
            <a:fillRect/>
          </a:stretch>
        </p:blipFill>
        <p:spPr>
          <a:xfrm>
            <a:off x="10232572" y="3904288"/>
            <a:ext cx="1959428" cy="1959428"/>
          </a:xfrm>
          <a:prstGeom prst="rect">
            <a:avLst/>
          </a:prstGeom>
        </p:spPr>
      </p:pic>
      <p:pic>
        <p:nvPicPr>
          <p:cNvPr id="21" name="Picture 6" descr="A picture containing person, outdoor&#10;&#10;Description automatically generated"/>
          <p:cNvPicPr>
            <a:picLocks noChangeAspect="1"/>
          </p:cNvPicPr>
          <p:nvPr userDrawn="1"/>
        </p:nvPicPr>
        <p:blipFill>
          <a:blip r:embed="rId5"/>
          <a:stretch>
            <a:fillRect/>
          </a:stretch>
        </p:blipFill>
        <p:spPr>
          <a:xfrm>
            <a:off x="9243728" y="5862688"/>
            <a:ext cx="995311" cy="995311"/>
          </a:xfrm>
          <a:prstGeom prst="rect">
            <a:avLst/>
          </a:prstGeom>
        </p:spPr>
      </p:pic>
      <p:pic>
        <p:nvPicPr>
          <p:cNvPr id="22" name="Picture 4" descr="A picture containing text, person, electronics&#10;&#10;Description automatically generated"/>
          <p:cNvPicPr>
            <a:picLocks noChangeAspect="1"/>
          </p:cNvPicPr>
          <p:nvPr userDrawn="1"/>
        </p:nvPicPr>
        <p:blipFill>
          <a:blip r:embed="rId6"/>
          <a:stretch>
            <a:fillRect/>
          </a:stretch>
        </p:blipFill>
        <p:spPr>
          <a:xfrm>
            <a:off x="9254472" y="979713"/>
            <a:ext cx="1957814" cy="1957814"/>
          </a:xfrm>
          <a:prstGeom prst="rect">
            <a:avLst/>
          </a:prstGeom>
        </p:spPr>
      </p:pic>
      <p:sp>
        <p:nvSpPr>
          <p:cNvPr id="23" name="Rectangle 16"/>
          <p:cNvSpPr/>
          <p:nvPr userDrawn="1"/>
        </p:nvSpPr>
        <p:spPr>
          <a:xfrm>
            <a:off x="10232572" y="-1"/>
            <a:ext cx="979714" cy="97971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18"/>
          <p:cNvSpPr/>
          <p:nvPr userDrawn="1"/>
        </p:nvSpPr>
        <p:spPr>
          <a:xfrm>
            <a:off x="11212286" y="-1"/>
            <a:ext cx="979714" cy="97971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2"/>
          <p:cNvSpPr/>
          <p:nvPr userDrawn="1"/>
        </p:nvSpPr>
        <p:spPr>
          <a:xfrm>
            <a:off x="9744338" y="3922620"/>
            <a:ext cx="494701" cy="4947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3"/>
          <p:cNvSpPr/>
          <p:nvPr userDrawn="1"/>
        </p:nvSpPr>
        <p:spPr>
          <a:xfrm>
            <a:off x="10232572" y="2934299"/>
            <a:ext cx="979714" cy="97971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7"/>
          <p:cNvSpPr/>
          <p:nvPr userDrawn="1"/>
        </p:nvSpPr>
        <p:spPr>
          <a:xfrm>
            <a:off x="11201836" y="2934299"/>
            <a:ext cx="999294" cy="979714"/>
          </a:xfrm>
          <a:prstGeom prst="rect">
            <a:avLst/>
          </a:prstGeom>
          <a:solidFill>
            <a:srgbClr val="F908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8"/>
          <p:cNvSpPr/>
          <p:nvPr userDrawn="1"/>
        </p:nvSpPr>
        <p:spPr>
          <a:xfrm>
            <a:off x="11201836" y="5860378"/>
            <a:ext cx="999294" cy="99762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9"/>
          <p:cNvSpPr/>
          <p:nvPr userDrawn="1"/>
        </p:nvSpPr>
        <p:spPr>
          <a:xfrm>
            <a:off x="10232572" y="5860378"/>
            <a:ext cx="999294" cy="997621"/>
          </a:xfrm>
          <a:prstGeom prst="rect">
            <a:avLst/>
          </a:prstGeom>
          <a:solidFill>
            <a:srgbClr val="F908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Picture 31" descr="A picture containing outdoor&#10;&#10;Description automatically generated"/>
          <p:cNvPicPr>
            <a:picLocks noChangeAspect="1"/>
          </p:cNvPicPr>
          <p:nvPr userDrawn="1"/>
        </p:nvPicPr>
        <p:blipFill>
          <a:blip r:embed="rId7"/>
          <a:stretch>
            <a:fillRect/>
          </a:stretch>
        </p:blipFill>
        <p:spPr>
          <a:xfrm>
            <a:off x="9255361" y="2936796"/>
            <a:ext cx="983678" cy="983678"/>
          </a:xfrm>
          <a:prstGeom prst="rect">
            <a:avLst/>
          </a:prstGeom>
        </p:spPr>
      </p:pic>
      <p:sp>
        <p:nvSpPr>
          <p:cNvPr id="31" name="Rectangle 32"/>
          <p:cNvSpPr/>
          <p:nvPr userDrawn="1"/>
        </p:nvSpPr>
        <p:spPr>
          <a:xfrm>
            <a:off x="11201836" y="1954585"/>
            <a:ext cx="999294" cy="97971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3"/>
          <p:cNvSpPr/>
          <p:nvPr userDrawn="1"/>
        </p:nvSpPr>
        <p:spPr>
          <a:xfrm>
            <a:off x="9744338" y="485456"/>
            <a:ext cx="494701" cy="4947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图片 32"/>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9253886" y="979713"/>
            <a:ext cx="1958400" cy="1958400"/>
          </a:xfrm>
          <a:prstGeom prst="rect">
            <a:avLst/>
          </a:prstGeom>
        </p:spPr>
      </p:pic>
      <p:pic>
        <p:nvPicPr>
          <p:cNvPr id="34" name="图片 33"/>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10233600" y="3905316"/>
            <a:ext cx="1958400" cy="195840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21" name="Picture 8"/>
          <p:cNvPicPr>
            <a:picLocks noChangeAspect="1"/>
          </p:cNvPicPr>
          <p:nvPr userDrawn="1"/>
        </p:nvPicPr>
        <p:blipFill>
          <a:blip r:embed="rId2"/>
          <a:srcRect/>
          <a:stretch>
            <a:fillRect/>
          </a:stretch>
        </p:blipFill>
        <p:spPr>
          <a:xfrm>
            <a:off x="1564" y="880"/>
            <a:ext cx="12188871" cy="6856240"/>
          </a:xfrm>
          <a:prstGeom prst="rect">
            <a:avLst/>
          </a:prstGeom>
        </p:spPr>
      </p:pic>
      <p:pic>
        <p:nvPicPr>
          <p:cNvPr id="22" name="Picture 22" descr="A picture containing text, clipart&#10;&#10;Description automatically generated"/>
          <p:cNvPicPr>
            <a:picLocks noChangeAspect="1"/>
          </p:cNvPicPr>
          <p:nvPr userDrawn="1"/>
        </p:nvPicPr>
        <p:blipFill>
          <a:blip r:embed="rId3" cstate="screen"/>
          <a:stretch>
            <a:fillRect/>
          </a:stretch>
        </p:blipFill>
        <p:spPr>
          <a:xfrm>
            <a:off x="-8698523" y="0"/>
            <a:ext cx="5069666" cy="1716755"/>
          </a:xfrm>
          <a:prstGeom prst="rect">
            <a:avLst/>
          </a:prstGeom>
        </p:spPr>
      </p:pic>
      <p:pic>
        <p:nvPicPr>
          <p:cNvPr id="23" name="Picture 24"/>
          <p:cNvPicPr>
            <a:picLocks noChangeAspect="1"/>
          </p:cNvPicPr>
          <p:nvPr userDrawn="1"/>
        </p:nvPicPr>
        <p:blipFill>
          <a:blip r:embed="rId4" cstate="screen"/>
          <a:stretch>
            <a:fillRect/>
          </a:stretch>
        </p:blipFill>
        <p:spPr>
          <a:xfrm>
            <a:off x="-7672857" y="3964135"/>
            <a:ext cx="3018334" cy="1022106"/>
          </a:xfrm>
          <a:prstGeom prst="rect">
            <a:avLst/>
          </a:prstGeom>
        </p:spPr>
      </p:pic>
      <p:grpSp>
        <p:nvGrpSpPr>
          <p:cNvPr id="24" name="组合 23"/>
          <p:cNvGrpSpPr/>
          <p:nvPr userDrawn="1"/>
        </p:nvGrpSpPr>
        <p:grpSpPr>
          <a:xfrm>
            <a:off x="118306" y="260923"/>
            <a:ext cx="11716385" cy="6468323"/>
            <a:chOff x="118306" y="260923"/>
            <a:chExt cx="11716385" cy="6468323"/>
          </a:xfrm>
        </p:grpSpPr>
        <p:sp>
          <p:nvSpPr>
            <p:cNvPr id="25" name="TextBox 18"/>
            <p:cNvSpPr txBox="1"/>
            <p:nvPr/>
          </p:nvSpPr>
          <p:spPr>
            <a:xfrm>
              <a:off x="428383" y="1457514"/>
              <a:ext cx="4948740" cy="769441"/>
            </a:xfrm>
            <a:prstGeom prst="rect">
              <a:avLst/>
            </a:prstGeom>
            <a:noFill/>
          </p:spPr>
          <p:txBody>
            <a:bodyPr wrap="square" rtlCol="0">
              <a:spAutoFit/>
            </a:bodyPr>
            <a:lstStyle/>
            <a:p>
              <a:r>
                <a:rPr lang="zh-CN" altLang="en-US" sz="4400" b="1" dirty="0">
                  <a:solidFill>
                    <a:srgbClr val="FA0505"/>
                  </a:solidFill>
                  <a:latin typeface="黑体" panose="02010609060101010101" pitchFamily="49" charset="-122"/>
                  <a:ea typeface="黑体" panose="02010609060101010101" pitchFamily="49" charset="-122"/>
                  <a:cs typeface="Arial" panose="020B0604020202020204" pitchFamily="34" charset="0"/>
                </a:rPr>
                <a:t>移</a:t>
              </a:r>
              <a:r>
                <a:rPr lang="zh-CN" altLang="en-US" sz="2800" b="1" dirty="0">
                  <a:solidFill>
                    <a:srgbClr val="FA0505"/>
                  </a:solidFill>
                  <a:latin typeface="黑体" panose="02010609060101010101" pitchFamily="49" charset="-122"/>
                  <a:ea typeface="黑体" panose="02010609060101010101" pitchFamily="49" charset="-122"/>
                  <a:cs typeface="Arial" panose="020B0604020202020204" pitchFamily="34" charset="0"/>
                </a:rPr>
                <a:t>联万物，志高行</a:t>
              </a:r>
              <a:r>
                <a:rPr lang="zh-CN" altLang="en-US" sz="4400" b="1" dirty="0">
                  <a:solidFill>
                    <a:srgbClr val="FA0505"/>
                  </a:solidFill>
                  <a:latin typeface="黑体" panose="02010609060101010101" pitchFamily="49" charset="-122"/>
                  <a:ea typeface="黑体" panose="02010609060101010101" pitchFamily="49" charset="-122"/>
                  <a:cs typeface="Arial" panose="020B0604020202020204" pitchFamily="34" charset="0"/>
                </a:rPr>
                <a:t>远</a:t>
              </a:r>
              <a:endParaRPr lang="en-US" altLang="zh-CN" sz="4400" b="1" dirty="0">
                <a:solidFill>
                  <a:srgbClr val="FA0505"/>
                </a:solidFill>
                <a:latin typeface="黑体" panose="02010609060101010101" pitchFamily="49" charset="-122"/>
                <a:ea typeface="黑体" panose="02010609060101010101" pitchFamily="49" charset="-122"/>
                <a:cs typeface="Arial" panose="020B0604020202020204" pitchFamily="34" charset="0"/>
              </a:endParaRPr>
            </a:p>
          </p:txBody>
        </p:sp>
        <p:sp>
          <p:nvSpPr>
            <p:cNvPr id="26" name="TextBox 19"/>
            <p:cNvSpPr txBox="1"/>
            <p:nvPr/>
          </p:nvSpPr>
          <p:spPr>
            <a:xfrm>
              <a:off x="415702" y="2409490"/>
              <a:ext cx="5680298" cy="2039020"/>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zh-CN" altLang="en-US" sz="1100" b="1" dirty="0">
                  <a:solidFill>
                    <a:schemeClr val="bg1"/>
                  </a:solidFill>
                  <a:latin typeface="黑体" panose="02010609060101010101" pitchFamily="49" charset="-122"/>
                  <a:ea typeface="黑体" panose="02010609060101010101" pitchFamily="49" charset="-122"/>
                  <a:cs typeface="Arial" panose="020B0604020202020204" pitchFamily="34" charset="0"/>
                </a:rPr>
                <a:t>拥有更丰富、完整的物联网模组产品组合，一站式满足不同场景和地区的需求</a:t>
              </a:r>
              <a:endParaRPr lang="en-US" altLang="zh-CN" sz="1100" b="1" dirty="0">
                <a:solidFill>
                  <a:schemeClr val="bg1"/>
                </a:solidFill>
                <a:latin typeface="黑体" panose="02010609060101010101" pitchFamily="49" charset="-122"/>
                <a:ea typeface="黑体" panose="02010609060101010101" pitchFamily="49" charset="-122"/>
                <a:cs typeface="Arial" panose="020B0604020202020204" pitchFamily="34" charset="0"/>
              </a:endParaRPr>
            </a:p>
            <a:p>
              <a:pPr marL="171450" indent="-171450">
                <a:lnSpc>
                  <a:spcPct val="150000"/>
                </a:lnSpc>
                <a:buFont typeface="Arial" panose="020B0604020202020204" pitchFamily="34" charset="0"/>
                <a:buChar char="•"/>
              </a:pPr>
              <a:r>
                <a:rPr lang="zh-CN" altLang="en-US" sz="1100" b="1" dirty="0">
                  <a:solidFill>
                    <a:schemeClr val="bg1"/>
                  </a:solidFill>
                  <a:latin typeface="黑体" panose="02010609060101010101" pitchFamily="49" charset="-122"/>
                  <a:ea typeface="黑体" panose="02010609060101010101" pitchFamily="49" charset="-122"/>
                  <a:cs typeface="Arial" panose="020B0604020202020204" pitchFamily="34" charset="0"/>
                </a:rPr>
                <a:t>推出类型丰富的天线产品，具备全定制天线设计、集成和制造的能力</a:t>
              </a:r>
              <a:endParaRPr lang="en-US" altLang="zh-CN" sz="1100" b="1" dirty="0">
                <a:solidFill>
                  <a:schemeClr val="bg1"/>
                </a:solidFill>
                <a:latin typeface="黑体" panose="02010609060101010101" pitchFamily="49" charset="-122"/>
                <a:ea typeface="黑体" panose="02010609060101010101" pitchFamily="49" charset="-122"/>
                <a:cs typeface="Arial" panose="020B0604020202020204" pitchFamily="34" charset="0"/>
              </a:endParaRPr>
            </a:p>
            <a:p>
              <a:pPr marL="171450" indent="-171450">
                <a:lnSpc>
                  <a:spcPct val="150000"/>
                </a:lnSpc>
                <a:buFont typeface="Arial" panose="020B0604020202020204" pitchFamily="34" charset="0"/>
                <a:buChar char="•"/>
              </a:pPr>
              <a:r>
                <a:rPr lang="zh-CN" altLang="en-US" sz="1100" b="1" dirty="0">
                  <a:solidFill>
                    <a:schemeClr val="bg1"/>
                  </a:solidFill>
                  <a:latin typeface="黑体" panose="02010609060101010101" pitchFamily="49" charset="-122"/>
                  <a:ea typeface="黑体" panose="02010609060101010101" pitchFamily="49" charset="-122"/>
                  <a:cs typeface="Arial" panose="020B0604020202020204" pitchFamily="34" charset="0"/>
                </a:rPr>
                <a:t>提供云平台管理服务，满足从硬件接入到软件应用的全流程解决方案需求</a:t>
              </a:r>
              <a:endParaRPr lang="en-US" altLang="zh-CN" sz="1100" b="1" dirty="0">
                <a:solidFill>
                  <a:schemeClr val="bg1"/>
                </a:solidFill>
                <a:latin typeface="黑体" panose="02010609060101010101" pitchFamily="49" charset="-122"/>
                <a:ea typeface="黑体" panose="02010609060101010101" pitchFamily="49" charset="-122"/>
                <a:cs typeface="Arial" panose="020B0604020202020204" pitchFamily="34" charset="0"/>
              </a:endParaRPr>
            </a:p>
            <a:p>
              <a:pPr marL="171450" indent="-171450">
                <a:lnSpc>
                  <a:spcPct val="150000"/>
                </a:lnSpc>
                <a:buFont typeface="Arial" panose="020B0604020202020204" pitchFamily="34" charset="0"/>
                <a:buChar char="•"/>
              </a:pPr>
              <a:r>
                <a:rPr lang="zh-CN" altLang="en-US" sz="1100" b="1" dirty="0">
                  <a:solidFill>
                    <a:schemeClr val="bg1"/>
                  </a:solidFill>
                  <a:latin typeface="黑体" panose="02010609060101010101" pitchFamily="49" charset="-122"/>
                  <a:ea typeface="黑体" panose="02010609060101010101" pitchFamily="49" charset="-122"/>
                  <a:cs typeface="Arial" panose="020B0604020202020204" pitchFamily="34" charset="0"/>
                </a:rPr>
                <a:t>全自动化生产线、测试线，保障产品质量始终如一，同时具有超高性价比</a:t>
              </a:r>
              <a:endParaRPr lang="en-US" altLang="zh-CN" sz="1100" b="1" dirty="0">
                <a:solidFill>
                  <a:schemeClr val="bg1"/>
                </a:solidFill>
                <a:latin typeface="黑体" panose="02010609060101010101" pitchFamily="49" charset="-122"/>
                <a:ea typeface="黑体" panose="02010609060101010101" pitchFamily="49" charset="-122"/>
                <a:cs typeface="Arial" panose="020B0604020202020204" pitchFamily="34" charset="0"/>
              </a:endParaRPr>
            </a:p>
            <a:p>
              <a:pPr marL="171450" indent="-171450">
                <a:lnSpc>
                  <a:spcPct val="150000"/>
                </a:lnSpc>
                <a:buFont typeface="Arial" panose="020B0604020202020204" pitchFamily="34" charset="0"/>
                <a:buChar char="•"/>
              </a:pPr>
              <a:r>
                <a:rPr lang="zh-CN" altLang="en-US" sz="1100" b="1" dirty="0">
                  <a:solidFill>
                    <a:schemeClr val="bg1"/>
                  </a:solidFill>
                  <a:latin typeface="黑体" panose="02010609060101010101" pitchFamily="49" charset="-122"/>
                  <a:ea typeface="黑体" panose="02010609060101010101" pitchFamily="49" charset="-122"/>
                  <a:cs typeface="Arial" panose="020B0604020202020204" pitchFamily="34" charset="0"/>
                </a:rPr>
                <a:t>建立了业内规模领先的研发团队，为客户提供及时、专业、贴心的技术支持服务</a:t>
              </a:r>
              <a:endParaRPr lang="en-US" altLang="zh-CN" sz="1100" b="1" dirty="0">
                <a:solidFill>
                  <a:schemeClr val="bg1"/>
                </a:solidFill>
                <a:latin typeface="黑体" panose="02010609060101010101" pitchFamily="49" charset="-122"/>
                <a:ea typeface="黑体" panose="02010609060101010101" pitchFamily="49" charset="-122"/>
                <a:cs typeface="Arial" panose="020B0604020202020204" pitchFamily="34" charset="0"/>
              </a:endParaRPr>
            </a:p>
            <a:p>
              <a:pPr marL="171450" indent="-171450">
                <a:lnSpc>
                  <a:spcPct val="150000"/>
                </a:lnSpc>
                <a:buFont typeface="Arial" panose="020B0604020202020204" pitchFamily="34" charset="0"/>
                <a:buChar char="•"/>
              </a:pPr>
              <a:r>
                <a:rPr lang="zh-CN" altLang="en-US" sz="1100" b="1" dirty="0">
                  <a:solidFill>
                    <a:schemeClr val="bg1"/>
                  </a:solidFill>
                  <a:latin typeface="黑体" panose="02010609060101010101" pitchFamily="49" charset="-122"/>
                  <a:ea typeface="黑体" panose="02010609060101010101" pitchFamily="49" charset="-122"/>
                  <a:cs typeface="Arial" panose="020B0604020202020204" pitchFamily="34" charset="0"/>
                </a:rPr>
                <a:t>持续研发新技术、新产品，率先发布</a:t>
              </a:r>
              <a:r>
                <a:rPr lang="en-US" altLang="zh-CN" sz="1100" b="1" dirty="0">
                  <a:solidFill>
                    <a:schemeClr val="bg1"/>
                  </a:solidFill>
                  <a:ea typeface="黑体" panose="02010609060101010101" pitchFamily="49" charset="-122"/>
                  <a:cs typeface="Arial" panose="020B0604020202020204" pitchFamily="34" charset="0"/>
                </a:rPr>
                <a:t>5G</a:t>
              </a:r>
              <a:r>
                <a:rPr lang="zh-CN" altLang="en-US" sz="1100" b="1" dirty="0">
                  <a:solidFill>
                    <a:schemeClr val="bg1"/>
                  </a:solidFill>
                  <a:latin typeface="黑体" panose="02010609060101010101" pitchFamily="49" charset="-122"/>
                  <a:ea typeface="黑体" panose="02010609060101010101" pitchFamily="49" charset="-122"/>
                  <a:cs typeface="Arial" panose="020B0604020202020204" pitchFamily="34" charset="0"/>
                </a:rPr>
                <a:t>、安卓智能、</a:t>
              </a:r>
              <a:r>
                <a:rPr lang="en-US" altLang="zh-CN" sz="1100" b="1" dirty="0">
                  <a:solidFill>
                    <a:schemeClr val="bg1"/>
                  </a:solidFill>
                  <a:latin typeface="黑体" panose="02010609060101010101" pitchFamily="49" charset="-122"/>
                  <a:ea typeface="黑体" panose="02010609060101010101" pitchFamily="49" charset="-122"/>
                  <a:cs typeface="Arial" panose="020B0604020202020204" pitchFamily="34" charset="0"/>
                </a:rPr>
                <a:t>LPWA</a:t>
              </a:r>
              <a:r>
                <a:rPr lang="zh-CN" altLang="en-US" sz="1100" b="1" dirty="0">
                  <a:solidFill>
                    <a:schemeClr val="bg1"/>
                  </a:solidFill>
                  <a:latin typeface="黑体" panose="02010609060101010101" pitchFamily="49" charset="-122"/>
                  <a:ea typeface="黑体" panose="02010609060101010101" pitchFamily="49" charset="-122"/>
                  <a:cs typeface="Arial" panose="020B0604020202020204" pitchFamily="34" charset="0"/>
                </a:rPr>
                <a:t>、</a:t>
              </a:r>
              <a:r>
                <a:rPr lang="en-US" altLang="zh-CN" sz="1100" b="1" dirty="0">
                  <a:solidFill>
                    <a:schemeClr val="bg1"/>
                  </a:solidFill>
                  <a:ea typeface="黑体" panose="02010609060101010101" pitchFamily="49" charset="-122"/>
                  <a:cs typeface="Arial" panose="020B0604020202020204" pitchFamily="34" charset="0"/>
                </a:rPr>
                <a:t>C-V2X</a:t>
              </a:r>
              <a:r>
                <a:rPr lang="zh-CN" altLang="en-US" sz="1100" b="1" dirty="0">
                  <a:solidFill>
                    <a:schemeClr val="bg1"/>
                  </a:solidFill>
                  <a:ea typeface="黑体" panose="02010609060101010101" pitchFamily="49" charset="-122"/>
                  <a:cs typeface="Arial" panose="020B0604020202020204" pitchFamily="34" charset="0"/>
                </a:rPr>
                <a:t>等</a:t>
              </a:r>
              <a:r>
                <a:rPr lang="zh-CN" altLang="en-US" sz="1100" b="1" dirty="0">
                  <a:solidFill>
                    <a:schemeClr val="bg1"/>
                  </a:solidFill>
                  <a:latin typeface="黑体" panose="02010609060101010101" pitchFamily="49" charset="-122"/>
                  <a:ea typeface="黑体" panose="02010609060101010101" pitchFamily="49" charset="-122"/>
                  <a:cs typeface="Arial" panose="020B0604020202020204" pitchFamily="34" charset="0"/>
                </a:rPr>
                <a:t>产品</a:t>
              </a:r>
              <a:endParaRPr lang="en-US" altLang="zh-CN" sz="1100" b="1" dirty="0">
                <a:solidFill>
                  <a:schemeClr val="bg1"/>
                </a:solidFill>
                <a:latin typeface="黑体" panose="02010609060101010101" pitchFamily="49" charset="-122"/>
                <a:ea typeface="黑体" panose="02010609060101010101" pitchFamily="49" charset="-122"/>
                <a:cs typeface="Arial" panose="020B0604020202020204" pitchFamily="34" charset="0"/>
              </a:endParaRPr>
            </a:p>
            <a:p>
              <a:pPr marL="171450" indent="-171450">
                <a:lnSpc>
                  <a:spcPct val="150000"/>
                </a:lnSpc>
                <a:buFont typeface="Arial" panose="020B0604020202020204" pitchFamily="34" charset="0"/>
                <a:buChar char="•"/>
              </a:pPr>
              <a:r>
                <a:rPr lang="zh-CN" altLang="en-US" sz="1100" b="1" dirty="0">
                  <a:solidFill>
                    <a:schemeClr val="bg1"/>
                  </a:solidFill>
                  <a:latin typeface="黑体" panose="02010609060101010101" pitchFamily="49" charset="-122"/>
                  <a:ea typeface="黑体" panose="02010609060101010101" pitchFamily="49" charset="-122"/>
                  <a:cs typeface="Arial" panose="020B0604020202020204" pitchFamily="34" charset="0"/>
                </a:rPr>
                <a:t>富有创新精神的国际化专业团队，始终保证“客户第一”</a:t>
              </a:r>
              <a:endParaRPr lang="en-US" altLang="zh-CN" sz="1100" b="1" dirty="0">
                <a:solidFill>
                  <a:schemeClr val="bg1"/>
                </a:solidFill>
                <a:latin typeface="黑体" panose="02010609060101010101" pitchFamily="49" charset="-122"/>
                <a:ea typeface="黑体" panose="02010609060101010101" pitchFamily="49" charset="-122"/>
                <a:cs typeface="Arial" panose="020B0604020202020204" pitchFamily="34" charset="0"/>
              </a:endParaRPr>
            </a:p>
            <a:p>
              <a:pPr marL="285750" indent="-285750">
                <a:buFont typeface="Arial" panose="020B0604020202020204" pitchFamily="34" charset="0"/>
                <a:buChar char="•"/>
              </a:pPr>
              <a:endParaRPr lang="en-US" altLang="zh-CN" sz="1100" dirty="0">
                <a:solidFill>
                  <a:schemeClr val="bg1"/>
                </a:solidFill>
                <a:latin typeface="Arial" panose="020B0604020202020204" pitchFamily="34" charset="0"/>
                <a:cs typeface="Arial" panose="020B0604020202020204" pitchFamily="34" charset="0"/>
              </a:endParaRPr>
            </a:p>
          </p:txBody>
        </p:sp>
        <p:sp>
          <p:nvSpPr>
            <p:cNvPr id="27" name="TextBox 20"/>
            <p:cNvSpPr txBox="1"/>
            <p:nvPr/>
          </p:nvSpPr>
          <p:spPr>
            <a:xfrm>
              <a:off x="6203066" y="5909584"/>
              <a:ext cx="3570207" cy="646331"/>
            </a:xfrm>
            <a:prstGeom prst="rect">
              <a:avLst/>
            </a:prstGeom>
            <a:noFill/>
          </p:spPr>
          <p:txBody>
            <a:bodyPr wrap="square" rtlCol="0">
              <a:spAutoFit/>
            </a:bodyPr>
            <a:lstStyle/>
            <a:p>
              <a:r>
                <a:rPr lang="zh-CN" altLang="en-US" sz="900" dirty="0">
                  <a:solidFill>
                    <a:schemeClr val="bg1"/>
                  </a:solidFill>
                  <a:latin typeface="黑体" panose="02010609060101010101" pitchFamily="49" charset="-122"/>
                  <a:ea typeface="黑体" panose="02010609060101010101" pitchFamily="49" charset="-122"/>
                  <a:cs typeface="Arial" panose="020B0604020202020204" pitchFamily="34" charset="0"/>
                </a:rPr>
                <a:t>上海市闵行区田林路</a:t>
              </a:r>
              <a:r>
                <a:rPr lang="en-US" altLang="zh-CN" sz="900" dirty="0">
                  <a:solidFill>
                    <a:schemeClr val="bg1"/>
                  </a:solidFill>
                  <a:latin typeface="黑体" panose="02010609060101010101" pitchFamily="49" charset="-122"/>
                  <a:ea typeface="黑体" panose="02010609060101010101" pitchFamily="49" charset="-122"/>
                  <a:cs typeface="Arial" panose="020B0604020202020204" pitchFamily="34" charset="0"/>
                </a:rPr>
                <a:t>1016</a:t>
              </a:r>
              <a:r>
                <a:rPr lang="zh-CN" altLang="en-US" sz="900" dirty="0">
                  <a:solidFill>
                    <a:schemeClr val="bg1"/>
                  </a:solidFill>
                  <a:latin typeface="黑体" panose="02010609060101010101" pitchFamily="49" charset="-122"/>
                  <a:ea typeface="黑体" panose="02010609060101010101" pitchFamily="49" charset="-122"/>
                  <a:cs typeface="Arial" panose="020B0604020202020204" pitchFamily="34" charset="0"/>
                </a:rPr>
                <a:t>号科技绿洲</a:t>
              </a:r>
              <a:r>
                <a:rPr lang="en-US" altLang="zh-CN" sz="900" dirty="0">
                  <a:solidFill>
                    <a:schemeClr val="bg1"/>
                  </a:solidFill>
                  <a:latin typeface="黑体" panose="02010609060101010101" pitchFamily="49" charset="-122"/>
                  <a:ea typeface="黑体" panose="02010609060101010101" pitchFamily="49" charset="-122"/>
                  <a:cs typeface="Arial" panose="020B0604020202020204" pitchFamily="34" charset="0"/>
                </a:rPr>
                <a:t>3</a:t>
              </a:r>
              <a:r>
                <a:rPr lang="zh-CN" altLang="en-US" sz="900" dirty="0">
                  <a:solidFill>
                    <a:schemeClr val="bg1"/>
                  </a:solidFill>
                  <a:latin typeface="黑体" panose="02010609060101010101" pitchFamily="49" charset="-122"/>
                  <a:ea typeface="黑体" panose="02010609060101010101" pitchFamily="49" charset="-122"/>
                  <a:cs typeface="Arial" panose="020B0604020202020204" pitchFamily="34" charset="0"/>
                </a:rPr>
                <a:t>期（</a:t>
              </a:r>
              <a:r>
                <a:rPr lang="en-US" altLang="zh-CN" sz="900" dirty="0">
                  <a:solidFill>
                    <a:schemeClr val="bg1"/>
                  </a:solidFill>
                  <a:latin typeface="黑体" panose="02010609060101010101" pitchFamily="49" charset="-122"/>
                  <a:ea typeface="黑体" panose="02010609060101010101" pitchFamily="49" charset="-122"/>
                  <a:cs typeface="Arial" panose="020B0604020202020204" pitchFamily="34" charset="0"/>
                </a:rPr>
                <a:t>B</a:t>
              </a:r>
              <a:r>
                <a:rPr lang="zh-CN" altLang="en-US" sz="900" dirty="0">
                  <a:solidFill>
                    <a:schemeClr val="bg1"/>
                  </a:solidFill>
                  <a:latin typeface="黑体" panose="02010609060101010101" pitchFamily="49" charset="-122"/>
                  <a:ea typeface="黑体" panose="02010609060101010101" pitchFamily="49" charset="-122"/>
                  <a:cs typeface="Arial" panose="020B0604020202020204" pitchFamily="34" charset="0"/>
                </a:rPr>
                <a:t>区）</a:t>
              </a:r>
              <a:r>
                <a:rPr lang="en-US" altLang="zh-CN" sz="900" dirty="0">
                  <a:solidFill>
                    <a:schemeClr val="bg1"/>
                  </a:solidFill>
                  <a:latin typeface="黑体" panose="02010609060101010101" pitchFamily="49" charset="-122"/>
                  <a:ea typeface="黑体" panose="02010609060101010101" pitchFamily="49" charset="-122"/>
                  <a:cs typeface="Arial" panose="020B0604020202020204" pitchFamily="34" charset="0"/>
                </a:rPr>
                <a:t>5</a:t>
              </a:r>
              <a:r>
                <a:rPr lang="zh-CN" altLang="en-US" sz="900" dirty="0">
                  <a:solidFill>
                    <a:schemeClr val="bg1"/>
                  </a:solidFill>
                  <a:latin typeface="黑体" panose="02010609060101010101" pitchFamily="49" charset="-122"/>
                  <a:ea typeface="黑体" panose="02010609060101010101" pitchFamily="49" charset="-122"/>
                  <a:cs typeface="Arial" panose="020B0604020202020204" pitchFamily="34" charset="0"/>
                </a:rPr>
                <a:t>号楼  </a:t>
              </a:r>
              <a:r>
                <a:rPr lang="en-US" altLang="zh-CN" sz="900" dirty="0">
                  <a:solidFill>
                    <a:schemeClr val="bg1"/>
                  </a:solidFill>
                  <a:cs typeface="Arial" panose="020B0604020202020204" pitchFamily="34" charset="0"/>
                </a:rPr>
                <a:t>200233</a:t>
              </a:r>
              <a:endParaRPr lang="en-US" altLang="zh-CN" sz="900" dirty="0">
                <a:solidFill>
                  <a:schemeClr val="bg1"/>
                </a:solidFill>
                <a:cs typeface="Arial" panose="020B0604020202020204" pitchFamily="34" charset="0"/>
              </a:endParaRPr>
            </a:p>
            <a:p>
              <a:pPr marL="0" marR="0" lvl="0" indent="0" algn="l" defTabSz="1087755" rtl="0" eaLnBrk="1" fontAlgn="base" latinLnBrk="0" hangingPunct="1">
                <a:lnSpc>
                  <a:spcPct val="100000"/>
                </a:lnSpc>
                <a:spcBef>
                  <a:spcPct val="0"/>
                </a:spcBef>
                <a:spcAft>
                  <a:spcPct val="0"/>
                </a:spcAft>
                <a:buClrTx/>
                <a:buSzTx/>
                <a:buFontTx/>
                <a:buNone/>
                <a:defRPr/>
              </a:pPr>
              <a:r>
                <a:rPr lang="zh-CN" altLang="en-US" sz="900" dirty="0">
                  <a:solidFill>
                    <a:schemeClr val="bg1"/>
                  </a:solidFill>
                  <a:latin typeface="黑体" panose="02010609060101010101" pitchFamily="49" charset="-122"/>
                  <a:ea typeface="黑体" panose="02010609060101010101" pitchFamily="49" charset="-122"/>
                  <a:cs typeface="Arial" panose="020B0604020202020204" pitchFamily="34" charset="0"/>
                </a:rPr>
                <a:t>联系电话</a:t>
              </a:r>
              <a:r>
                <a:rPr lang="zh-CN" altLang="en-US" sz="900" dirty="0">
                  <a:solidFill>
                    <a:schemeClr val="bg1"/>
                  </a:solidFill>
                  <a:cs typeface="Arial" panose="020B0604020202020204" pitchFamily="34" charset="0"/>
                </a:rPr>
                <a:t>：</a:t>
              </a:r>
              <a:r>
                <a:rPr lang="en-US" altLang="zh-CN" sz="900" b="1" dirty="0">
                  <a:solidFill>
                    <a:schemeClr val="bg1"/>
                  </a:solidFill>
                  <a:cs typeface="Arial" panose="020B0604020202020204" pitchFamily="34" charset="0"/>
                </a:rPr>
                <a:t>+86 21 5108 6236 </a:t>
              </a:r>
              <a:r>
                <a:rPr lang="zh-CN" altLang="en-US" sz="900" dirty="0">
                  <a:solidFill>
                    <a:schemeClr val="bg1"/>
                  </a:solidFill>
                  <a:cs typeface="Arial" panose="020B0604020202020204" pitchFamily="34" charset="0"/>
                </a:rPr>
                <a:t>    </a:t>
              </a:r>
              <a:r>
                <a:rPr lang="zh-CN" altLang="en-US" sz="900" dirty="0">
                  <a:solidFill>
                    <a:schemeClr val="bg1"/>
                  </a:solidFill>
                  <a:latin typeface="黑体" panose="02010609060101010101" pitchFamily="49" charset="-122"/>
                  <a:ea typeface="黑体" panose="02010609060101010101" pitchFamily="49" charset="-122"/>
                  <a:cs typeface="Arial" panose="020B0604020202020204" pitchFamily="34" charset="0"/>
                </a:rPr>
                <a:t>销售支持</a:t>
              </a:r>
              <a:r>
                <a:rPr lang="zh-CN" altLang="en-US" sz="900" dirty="0">
                  <a:solidFill>
                    <a:schemeClr val="bg1"/>
                  </a:solidFill>
                  <a:cs typeface="Arial" panose="020B0604020202020204" pitchFamily="34" charset="0"/>
                </a:rPr>
                <a:t>：</a:t>
              </a:r>
              <a:r>
                <a:rPr lang="en-US" altLang="zh-CN" sz="900" b="1" u="none" kern="1200" dirty="0">
                  <a:solidFill>
                    <a:schemeClr val="bg1"/>
                  </a:solidFill>
                  <a:latin typeface="Arial" panose="020B0604020202020204" pitchFamily="34" charset="0"/>
                  <a:ea typeface="宋体" panose="02010600030101010101" pitchFamily="2" charset="-122"/>
                  <a:cs typeface="Arial" panose="020B0604020202020204" pitchFamily="34" charset="0"/>
                </a:rPr>
                <a:t>sales@quectel.com </a:t>
              </a:r>
              <a:endParaRPr lang="zh-CN" altLang="zh-CN" sz="900" b="1" u="none" kern="1200" dirty="0">
                <a:solidFill>
                  <a:schemeClr val="bg1"/>
                </a:solidFill>
                <a:latin typeface="Arial" panose="020B0604020202020204" pitchFamily="34" charset="0"/>
                <a:ea typeface="宋体" panose="02010600030101010101" pitchFamily="2" charset="-122"/>
                <a:cs typeface="Arial" panose="020B0604020202020204" pitchFamily="34" charset="0"/>
              </a:endParaRPr>
            </a:p>
            <a:p>
              <a:r>
                <a:rPr lang="zh-CN" altLang="en-US" sz="900" dirty="0">
                  <a:solidFill>
                    <a:schemeClr val="bg1"/>
                  </a:solidFill>
                  <a:latin typeface="黑体" panose="02010609060101010101" pitchFamily="49" charset="-122"/>
                  <a:ea typeface="黑体" panose="02010609060101010101" pitchFamily="49" charset="-122"/>
                  <a:cs typeface="Arial" panose="020B0604020202020204" pitchFamily="34" charset="0"/>
                </a:rPr>
                <a:t>技术支持</a:t>
              </a:r>
              <a:r>
                <a:rPr lang="zh-CN" altLang="en-US" sz="900" dirty="0">
                  <a:solidFill>
                    <a:schemeClr val="bg1"/>
                  </a:solidFill>
                  <a:cs typeface="Arial" panose="020B0604020202020204" pitchFamily="34" charset="0"/>
                </a:rPr>
                <a:t>：</a:t>
              </a:r>
              <a:r>
                <a:rPr lang="en-US" altLang="zh-CN" sz="900" b="1" dirty="0">
                  <a:solidFill>
                    <a:schemeClr val="bg1"/>
                  </a:solidFill>
                  <a:cs typeface="Arial" panose="020B0604020202020204" pitchFamily="34" charset="0"/>
                </a:rPr>
                <a:t>support@quectel.com     </a:t>
              </a:r>
              <a:r>
                <a:rPr lang="zh-CN" altLang="en-US" sz="900" dirty="0">
                  <a:solidFill>
                    <a:schemeClr val="bg1"/>
                  </a:solidFill>
                  <a:latin typeface="黑体" panose="02010609060101010101" pitchFamily="49" charset="-122"/>
                  <a:ea typeface="黑体" panose="02010609060101010101" pitchFamily="49" charset="-122"/>
                  <a:cs typeface="Arial" panose="020B0604020202020204" pitchFamily="34" charset="0"/>
                </a:rPr>
                <a:t>电子邮件</a:t>
              </a:r>
              <a:r>
                <a:rPr lang="zh-CN" altLang="en-US" sz="900" dirty="0">
                  <a:solidFill>
                    <a:schemeClr val="bg1"/>
                  </a:solidFill>
                  <a:cs typeface="Arial" panose="020B0604020202020204" pitchFamily="34" charset="0"/>
                </a:rPr>
                <a:t>：</a:t>
              </a:r>
              <a:r>
                <a:rPr lang="en-US" altLang="zh-CN" sz="900" b="1" dirty="0">
                  <a:solidFill>
                    <a:schemeClr val="bg1"/>
                  </a:solidFill>
                  <a:cs typeface="Arial" panose="020B0604020202020204" pitchFamily="34" charset="0"/>
                </a:rPr>
                <a:t>info@quectel.com</a:t>
              </a:r>
              <a:r>
                <a:rPr lang="zh-CN" altLang="en-US" sz="900" b="1" dirty="0">
                  <a:solidFill>
                    <a:schemeClr val="bg1"/>
                  </a:solidFill>
                  <a:cs typeface="Arial" panose="020B0604020202020204" pitchFamily="34" charset="0"/>
                </a:rPr>
                <a:t> </a:t>
              </a:r>
              <a:endParaRPr lang="en-US" altLang="zh-CN" sz="900" b="1" u="sng" dirty="0">
                <a:solidFill>
                  <a:schemeClr val="bg1"/>
                </a:solidFill>
                <a:cs typeface="Arial" panose="020B0604020202020204" pitchFamily="34" charset="0"/>
              </a:endParaRPr>
            </a:p>
            <a:p>
              <a:r>
                <a:rPr lang="en-US" altLang="zh-CN" sz="900" b="1" dirty="0">
                  <a:solidFill>
                    <a:schemeClr val="bg1"/>
                  </a:solidFill>
                  <a:latin typeface="Arial" panose="020B0604020202020204" pitchFamily="34" charset="0"/>
                  <a:cs typeface="Arial" panose="020B0604020202020204" pitchFamily="34" charset="0"/>
                </a:rPr>
                <a:t> </a:t>
              </a:r>
              <a:endParaRPr lang="en-US" altLang="zh-CN" sz="900" b="1" u="sng" dirty="0">
                <a:solidFill>
                  <a:schemeClr val="bg1"/>
                </a:solidFill>
                <a:latin typeface="Arial" panose="020B0604020202020204" pitchFamily="34" charset="0"/>
                <a:cs typeface="Arial" panose="020B0604020202020204" pitchFamily="34" charset="0"/>
              </a:endParaRPr>
            </a:p>
          </p:txBody>
        </p:sp>
        <p:pic>
          <p:nvPicPr>
            <p:cNvPr id="28" name="Picture 21" descr="A close up of a logo&#10;&#10;Description automatically generated"/>
            <p:cNvPicPr>
              <a:picLocks noChangeAspect="1"/>
            </p:cNvPicPr>
            <p:nvPr/>
          </p:nvPicPr>
          <p:blipFill>
            <a:blip r:embed="rId5" cstate="screen"/>
            <a:stretch>
              <a:fillRect/>
            </a:stretch>
          </p:blipFill>
          <p:spPr>
            <a:xfrm rot="21000000">
              <a:off x="465386" y="4133296"/>
              <a:ext cx="3651365" cy="1726290"/>
            </a:xfrm>
            <a:prstGeom prst="rect">
              <a:avLst/>
            </a:prstGeom>
          </p:spPr>
        </p:pic>
        <p:pic>
          <p:nvPicPr>
            <p:cNvPr id="29" name="Picture 23"/>
            <p:cNvPicPr>
              <a:picLocks noChangeAspect="1"/>
            </p:cNvPicPr>
            <p:nvPr/>
          </p:nvPicPr>
          <p:blipFill>
            <a:blip r:embed="rId6" cstate="screen"/>
            <a:stretch>
              <a:fillRect/>
            </a:stretch>
          </p:blipFill>
          <p:spPr>
            <a:xfrm>
              <a:off x="190171" y="260923"/>
              <a:ext cx="2874604" cy="973434"/>
            </a:xfrm>
            <a:prstGeom prst="rect">
              <a:avLst/>
            </a:prstGeom>
          </p:spPr>
        </p:pic>
        <p:pic>
          <p:nvPicPr>
            <p:cNvPr id="30" name="Picture 25"/>
            <p:cNvPicPr>
              <a:picLocks noChangeAspect="1"/>
            </p:cNvPicPr>
            <p:nvPr/>
          </p:nvPicPr>
          <p:blipFill>
            <a:blip r:embed="rId4" cstate="screen"/>
            <a:stretch>
              <a:fillRect/>
            </a:stretch>
          </p:blipFill>
          <p:spPr>
            <a:xfrm>
              <a:off x="118306" y="5594607"/>
              <a:ext cx="3018334" cy="1022106"/>
            </a:xfrm>
            <a:prstGeom prst="rect">
              <a:avLst/>
            </a:prstGeom>
          </p:spPr>
        </p:pic>
        <p:sp>
          <p:nvSpPr>
            <p:cNvPr id="31" name="矩形 30"/>
            <p:cNvSpPr/>
            <p:nvPr/>
          </p:nvSpPr>
          <p:spPr>
            <a:xfrm>
              <a:off x="6203066" y="5363774"/>
              <a:ext cx="3570208" cy="461665"/>
            </a:xfrm>
            <a:prstGeom prst="rect">
              <a:avLst/>
            </a:prstGeom>
          </p:spPr>
          <p:txBody>
            <a:bodyPr wrap="none">
              <a:spAutoFit/>
            </a:bodyPr>
            <a:lstStyle/>
            <a:p>
              <a:r>
                <a:rPr lang="zh-CN" altLang="en-US" sz="2400" dirty="0">
                  <a:solidFill>
                    <a:schemeClr val="bg1"/>
                  </a:solidFill>
                  <a:latin typeface="黑体" panose="02010609060101010101" pitchFamily="49" charset="-122"/>
                  <a:ea typeface="黑体" panose="02010609060101010101" pitchFamily="49" charset="-122"/>
                </a:rPr>
                <a:t>全国热线</a:t>
              </a:r>
              <a:r>
                <a:rPr lang="en-US" altLang="zh-CN" sz="2400" dirty="0">
                  <a:solidFill>
                    <a:schemeClr val="bg1"/>
                  </a:solidFill>
                  <a:latin typeface="黑体" panose="02010609060101010101" pitchFamily="49" charset="-122"/>
                  <a:ea typeface="黑体" panose="02010609060101010101" pitchFamily="49" charset="-122"/>
                </a:rPr>
                <a:t>: 400 960 7678</a:t>
              </a:r>
              <a:endParaRPr lang="zh-CN" altLang="en-US" dirty="0">
                <a:solidFill>
                  <a:schemeClr val="bg1"/>
                </a:solidFill>
              </a:endParaRPr>
            </a:p>
          </p:txBody>
        </p:sp>
        <p:pic>
          <p:nvPicPr>
            <p:cNvPr id="32" name="Picture 2"/>
            <p:cNvPicPr>
              <a:picLocks noChangeAspect="1" noChangeArrowheads="1"/>
            </p:cNvPicPr>
            <p:nvPr/>
          </p:nvPicPr>
          <p:blipFill>
            <a:blip r:embed="rId7" cstate="screen"/>
            <a:srcRect/>
            <a:stretch>
              <a:fillRect/>
            </a:stretch>
          </p:blipFill>
          <p:spPr bwMode="auto">
            <a:xfrm>
              <a:off x="10720087" y="5379871"/>
              <a:ext cx="958495" cy="958495"/>
            </a:xfrm>
            <a:prstGeom prst="rect">
              <a:avLst/>
            </a:prstGeom>
            <a:noFill/>
          </p:spPr>
        </p:pic>
        <p:sp>
          <p:nvSpPr>
            <p:cNvPr id="33" name="矩形 32"/>
            <p:cNvSpPr/>
            <p:nvPr/>
          </p:nvSpPr>
          <p:spPr>
            <a:xfrm>
              <a:off x="10548807" y="6467636"/>
              <a:ext cx="1285884" cy="261610"/>
            </a:xfrm>
            <a:prstGeom prst="rect">
              <a:avLst/>
            </a:prstGeom>
          </p:spPr>
          <p:txBody>
            <a:bodyPr wrap="square">
              <a:spAutoFit/>
            </a:bodyPr>
            <a:lstStyle/>
            <a:p>
              <a:pPr algn="ctr"/>
              <a:r>
                <a:rPr lang="zh-CN" altLang="en-US" sz="1100" dirty="0">
                  <a:solidFill>
                    <a:schemeClr val="bg1"/>
                  </a:solidFill>
                  <a:latin typeface="黑体" panose="02010609060101010101" pitchFamily="49" charset="-122"/>
                  <a:ea typeface="黑体" panose="02010609060101010101" pitchFamily="49" charset="-122"/>
                </a:rPr>
                <a:t>移远微信公众号</a:t>
              </a:r>
              <a:endParaRPr lang="zh-CN" altLang="en-US" sz="1100" dirty="0">
                <a:solidFill>
                  <a:schemeClr val="bg1"/>
                </a:solidFill>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标题和内容">
    <p:spTree>
      <p:nvGrpSpPr>
        <p:cNvPr id="1" name=""/>
        <p:cNvGrpSpPr/>
        <p:nvPr/>
      </p:nvGrpSpPr>
      <p:grpSpPr>
        <a:xfrm>
          <a:off x="0" y="0"/>
          <a:ext cx="0" cy="0"/>
          <a:chOff x="0" y="0"/>
          <a:chExt cx="0" cy="0"/>
        </a:xfrm>
      </p:grpSpPr>
      <p:sp>
        <p:nvSpPr>
          <p:cNvPr id="3" name="标题占位符 20"/>
          <p:cNvSpPr>
            <a:spLocks noGrp="1"/>
          </p:cNvSpPr>
          <p:nvPr>
            <p:ph type="title" hasCustomPrompt="1"/>
          </p:nvPr>
        </p:nvSpPr>
        <p:spPr>
          <a:xfrm>
            <a:off x="436113" y="500720"/>
            <a:ext cx="11064088" cy="279097"/>
          </a:xfrm>
          <a:prstGeom prst="rect">
            <a:avLst/>
          </a:prstGeom>
        </p:spPr>
        <p:txBody>
          <a:bodyPr rtlCol="0">
            <a:noAutofit/>
          </a:bodyPr>
          <a:lstStyle>
            <a:lvl1pPr>
              <a:defRPr sz="2800" b="0">
                <a:solidFill>
                  <a:schemeClr val="tx1">
                    <a:lumMod val="75000"/>
                    <a:lumOff val="25000"/>
                  </a:schemeClr>
                </a:solidFill>
                <a:latin typeface="黑体" panose="02010609060101010101" pitchFamily="49" charset="-122"/>
                <a:ea typeface="黑体" panose="02010609060101010101" pitchFamily="49" charset="-122"/>
              </a:defRPr>
            </a:lvl1pPr>
          </a:lstStyle>
          <a:p>
            <a:pPr lvl="0"/>
            <a:r>
              <a:rPr lang="en-US" altLang="zh-CN" dirty="0" err="1"/>
              <a:t>Mastertitelformat</a:t>
            </a:r>
            <a:r>
              <a:rPr lang="en-US" altLang="zh-CN" dirty="0"/>
              <a:t> </a:t>
            </a:r>
            <a:r>
              <a:rPr lang="en-US" altLang="zh-CN" dirty="0" err="1"/>
              <a:t>bearbeiten</a:t>
            </a:r>
            <a:endParaRPr lang="en-US" altLang="zh-CN"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节标题">
    <p:spTree>
      <p:nvGrpSpPr>
        <p:cNvPr id="1" name=""/>
        <p:cNvGrpSpPr/>
        <p:nvPr/>
      </p:nvGrpSpPr>
      <p:grpSpPr>
        <a:xfrm>
          <a:off x="0" y="0"/>
          <a:ext cx="0" cy="0"/>
          <a:chOff x="0" y="0"/>
          <a:chExt cx="0" cy="0"/>
        </a:xfrm>
      </p:grpSpPr>
      <p:sp>
        <p:nvSpPr>
          <p:cNvPr id="4" name="日期占位符 3"/>
          <p:cNvSpPr>
            <a:spLocks noGrp="1"/>
          </p:cNvSpPr>
          <p:nvPr>
            <p:ph type="dt" sz="half" idx="10"/>
            <p:custDataLst>
              <p:tags r:id="rId2"/>
            </p:custDataLst>
          </p:nvPr>
        </p:nvSpPr>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3"/>
            </p:custDataLst>
          </p:nvPr>
        </p:nvSpPr>
        <p:spPr/>
        <p:txBody>
          <a:bodyPr/>
          <a:lstStyle>
            <a:lvl1pPr>
              <a:defRPr>
                <a:latin typeface="Arial" panose="020B0604020202020204" pitchFamily="34" charset="0"/>
                <a:ea typeface="微软雅黑" panose="020B0503020204020204" charset="-122"/>
              </a:defRPr>
            </a:lvl1pPr>
          </a:lstStyle>
          <a:p>
            <a:endParaRPr lang="zh-CN" altLang="en-US"/>
          </a:p>
        </p:txBody>
      </p:sp>
      <p:sp>
        <p:nvSpPr>
          <p:cNvPr id="6" name="灯片编号占位符 5"/>
          <p:cNvSpPr>
            <a:spLocks noGrp="1"/>
          </p:cNvSpPr>
          <p:nvPr>
            <p:ph type="sldNum" sz="quarter" idx="12"/>
            <p:custDataLst>
              <p:tags r:id="rId4"/>
            </p:custDataLst>
          </p:nvPr>
        </p:nvSpPr>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a:p>
        </p:txBody>
      </p:sp>
      <p:sp>
        <p:nvSpPr>
          <p:cNvPr id="2" name="标题 1"/>
          <p:cNvSpPr>
            <a:spLocks noGrp="1"/>
          </p:cNvSpPr>
          <p:nvPr>
            <p:ph type="title" hasCustomPrompt="1"/>
            <p:custDataLst>
              <p:tags r:id="rId5"/>
            </p:custDataLst>
          </p:nvPr>
        </p:nvSpPr>
        <p:spPr>
          <a:xfrm>
            <a:off x="3768026" y="2494916"/>
            <a:ext cx="5861749" cy="1096009"/>
          </a:xfrm>
        </p:spPr>
        <p:txBody>
          <a:bodyPr wrap="square" anchor="b">
            <a:normAutofit/>
          </a:bodyPr>
          <a:lstStyle>
            <a:lvl1pPr>
              <a:defRPr sz="4800" baseline="0">
                <a:ea typeface="汉仪旗黑-85S" panose="00020600040101010101" pitchFamily="18" charset="-122"/>
              </a:defRPr>
            </a:lvl1pPr>
          </a:lstStyle>
          <a:p>
            <a:r>
              <a:rPr lang="zh-CN" altLang="en-US" dirty="0"/>
              <a:t>单击此处编辑标题</a:t>
            </a:r>
            <a:endParaRPr lang="zh-CN" altLang="en-US" dirty="0"/>
          </a:p>
        </p:txBody>
      </p:sp>
      <p:sp>
        <p:nvSpPr>
          <p:cNvPr id="10" name="文本占位符 9"/>
          <p:cNvSpPr>
            <a:spLocks noGrp="1"/>
          </p:cNvSpPr>
          <p:nvPr>
            <p:ph type="body" sz="quarter" idx="13" hasCustomPrompt="1"/>
            <p:custDataLst>
              <p:tags r:id="rId6"/>
            </p:custDataLst>
          </p:nvPr>
        </p:nvSpPr>
        <p:spPr>
          <a:xfrm>
            <a:off x="3768026" y="3790317"/>
            <a:ext cx="5861050" cy="519428"/>
          </a:xfrm>
        </p:spPr>
        <p:txBody>
          <a:bodyPr>
            <a:normAutofit/>
          </a:bodyPr>
          <a:lstStyle>
            <a:lvl1pPr marL="0" indent="0">
              <a:buNone/>
              <a:defRPr sz="1800"/>
            </a:lvl1pPr>
          </a:lstStyle>
          <a:p>
            <a:pPr lvl="0"/>
            <a:r>
              <a:rPr lang="zh-CN" altLang="en-US" dirty="0"/>
              <a:t>单击此处编辑副标题</a:t>
            </a:r>
            <a:endParaRPr lang="zh-CN" altLang="en-US" dirty="0"/>
          </a:p>
        </p:txBody>
      </p:sp>
      <p:sp>
        <p:nvSpPr>
          <p:cNvPr id="12" name="Rectangle 22"/>
          <p:cNvSpPr/>
          <p:nvPr userDrawn="1"/>
        </p:nvSpPr>
        <p:spPr>
          <a:xfrm>
            <a:off x="10816853" y="3790540"/>
            <a:ext cx="494701" cy="4947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23"/>
          <p:cNvSpPr/>
          <p:nvPr userDrawn="1"/>
        </p:nvSpPr>
        <p:spPr>
          <a:xfrm>
            <a:off x="10232572" y="2932394"/>
            <a:ext cx="979714" cy="97971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27"/>
          <p:cNvSpPr/>
          <p:nvPr userDrawn="1"/>
        </p:nvSpPr>
        <p:spPr>
          <a:xfrm>
            <a:off x="11201836" y="2932394"/>
            <a:ext cx="999294" cy="979714"/>
          </a:xfrm>
          <a:prstGeom prst="rect">
            <a:avLst/>
          </a:prstGeom>
          <a:solidFill>
            <a:srgbClr val="F908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32"/>
          <p:cNvSpPr/>
          <p:nvPr userDrawn="1"/>
        </p:nvSpPr>
        <p:spPr>
          <a:xfrm>
            <a:off x="11201836" y="1952680"/>
            <a:ext cx="999294" cy="97971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23"/>
          <p:cNvSpPr/>
          <p:nvPr userDrawn="1"/>
        </p:nvSpPr>
        <p:spPr>
          <a:xfrm>
            <a:off x="11310802" y="3928074"/>
            <a:ext cx="979714" cy="97971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2"/>
          <p:cNvSpPr/>
          <p:nvPr userDrawn="1"/>
        </p:nvSpPr>
        <p:spPr>
          <a:xfrm>
            <a:off x="11202298" y="3975325"/>
            <a:ext cx="494701" cy="4947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22"/>
          <p:cNvSpPr/>
          <p:nvPr userDrawn="1"/>
        </p:nvSpPr>
        <p:spPr>
          <a:xfrm>
            <a:off x="11553453" y="4285205"/>
            <a:ext cx="494701" cy="4947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27"/>
          <p:cNvSpPr/>
          <p:nvPr userDrawn="1"/>
        </p:nvSpPr>
        <p:spPr>
          <a:xfrm>
            <a:off x="-325120" y="2760345"/>
            <a:ext cx="575945" cy="830580"/>
          </a:xfrm>
          <a:prstGeom prst="rect">
            <a:avLst/>
          </a:prstGeom>
          <a:solidFill>
            <a:srgbClr val="F908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image" Target="../media/image13.jpeg"/><Relationship Id="rId10" Type="http://schemas.openxmlformats.org/officeDocument/2006/relationships/image" Target="../media/image5.png"/><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18.xml"/><Relationship Id="rId8" Type="http://schemas.openxmlformats.org/officeDocument/2006/relationships/slideLayout" Target="../slideLayouts/slideLayout17.xml"/><Relationship Id="rId7" Type="http://schemas.openxmlformats.org/officeDocument/2006/relationships/slideLayout" Target="../slideLayouts/slideLayout16.xml"/><Relationship Id="rId6" Type="http://schemas.openxmlformats.org/officeDocument/2006/relationships/slideLayout" Target="../slideLayouts/slideLayout15.xml"/><Relationship Id="rId5" Type="http://schemas.openxmlformats.org/officeDocument/2006/relationships/slideLayout" Target="../slideLayouts/slideLayout14.xml"/><Relationship Id="rId4" Type="http://schemas.openxmlformats.org/officeDocument/2006/relationships/slideLayout" Target="../slideLayouts/slideLayout13.xml"/><Relationship Id="rId3" Type="http://schemas.openxmlformats.org/officeDocument/2006/relationships/slideLayout" Target="../slideLayouts/slideLayout12.xml"/><Relationship Id="rId2" Type="http://schemas.openxmlformats.org/officeDocument/2006/relationships/slideLayout" Target="../slideLayouts/slideLayout11.xml"/><Relationship Id="rId12" Type="http://schemas.openxmlformats.org/officeDocument/2006/relationships/theme" Target="../theme/theme2.xml"/><Relationship Id="rId11" Type="http://schemas.openxmlformats.org/officeDocument/2006/relationships/image" Target="../media/image13.jpeg"/><Relationship Id="rId10" Type="http://schemas.openxmlformats.org/officeDocument/2006/relationships/image" Target="../media/image5.png"/><Relationship Id="rId1"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3" descr="Shape&#10;&#10;Description automatically generated with medium confidence"/>
          <p:cNvPicPr>
            <a:picLocks noChangeAspect="1"/>
          </p:cNvPicPr>
          <p:nvPr userDrawn="1"/>
        </p:nvPicPr>
        <p:blipFill>
          <a:blip r:embed="rId10" cstate="screen"/>
          <a:stretch>
            <a:fillRect/>
          </a:stretch>
        </p:blipFill>
        <p:spPr>
          <a:xfrm>
            <a:off x="9983637" y="6190715"/>
            <a:ext cx="2088233" cy="707143"/>
          </a:xfrm>
          <a:prstGeom prst="rect">
            <a:avLst/>
          </a:prstGeom>
        </p:spPr>
      </p:pic>
      <p:pic>
        <p:nvPicPr>
          <p:cNvPr id="8" name="Picture 4" descr="A picture containing text, clipart&#10;&#10;Description automatically generated"/>
          <p:cNvPicPr>
            <a:picLocks noChangeAspect="1"/>
          </p:cNvPicPr>
          <p:nvPr userDrawn="1"/>
        </p:nvPicPr>
        <p:blipFill>
          <a:blip r:embed="rId11" cstate="screen"/>
          <a:stretch>
            <a:fillRect/>
          </a:stretch>
        </p:blipFill>
        <p:spPr>
          <a:xfrm>
            <a:off x="9726195" y="200372"/>
            <a:ext cx="2370855" cy="802849"/>
          </a:xfrm>
          <a:prstGeom prst="rect">
            <a:avLst/>
          </a:prstGeom>
        </p:spPr>
      </p:pic>
      <p:sp>
        <p:nvSpPr>
          <p:cNvPr id="9" name="Title 1"/>
          <p:cNvSpPr txBox="1"/>
          <p:nvPr userDrawn="1"/>
        </p:nvSpPr>
        <p:spPr>
          <a:xfrm>
            <a:off x="436056" y="6407982"/>
            <a:ext cx="11062648" cy="27916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1400" dirty="0" err="1">
                <a:latin typeface="Arial" panose="020B0604020202020204" pitchFamily="34" charset="0"/>
                <a:cs typeface="Arial" panose="020B0604020202020204" pitchFamily="34" charset="0"/>
              </a:rPr>
              <a:t>www.quectel.com</a:t>
            </a:r>
            <a:endParaRPr lang="en-GB" sz="1400" dirty="0">
              <a:latin typeface="Arial" panose="020B0604020202020204" pitchFamily="34" charset="0"/>
              <a:cs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3" descr="Shape&#10;&#10;Description automatically generated with medium confidence"/>
          <p:cNvPicPr>
            <a:picLocks noChangeAspect="1"/>
          </p:cNvPicPr>
          <p:nvPr userDrawn="1"/>
        </p:nvPicPr>
        <p:blipFill>
          <a:blip r:embed="rId10" cstate="screen"/>
          <a:stretch>
            <a:fillRect/>
          </a:stretch>
        </p:blipFill>
        <p:spPr>
          <a:xfrm>
            <a:off x="9983637" y="6190715"/>
            <a:ext cx="2088233" cy="707143"/>
          </a:xfrm>
          <a:prstGeom prst="rect">
            <a:avLst/>
          </a:prstGeom>
        </p:spPr>
      </p:pic>
      <p:pic>
        <p:nvPicPr>
          <p:cNvPr id="8" name="Picture 4" descr="A picture containing text, clipart&#10;&#10;Description automatically generated"/>
          <p:cNvPicPr>
            <a:picLocks noChangeAspect="1"/>
          </p:cNvPicPr>
          <p:nvPr userDrawn="1"/>
        </p:nvPicPr>
        <p:blipFill>
          <a:blip r:embed="rId11" cstate="screen"/>
          <a:stretch>
            <a:fillRect/>
          </a:stretch>
        </p:blipFill>
        <p:spPr>
          <a:xfrm>
            <a:off x="9726195" y="200372"/>
            <a:ext cx="2370855" cy="802849"/>
          </a:xfrm>
          <a:prstGeom prst="rect">
            <a:avLst/>
          </a:prstGeom>
        </p:spPr>
      </p:pic>
      <p:sp>
        <p:nvSpPr>
          <p:cNvPr id="9" name="Title 1"/>
          <p:cNvSpPr txBox="1"/>
          <p:nvPr userDrawn="1"/>
        </p:nvSpPr>
        <p:spPr>
          <a:xfrm>
            <a:off x="436056" y="6407982"/>
            <a:ext cx="11062648" cy="27916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1400" dirty="0" err="1">
                <a:latin typeface="Arial" panose="020B0604020202020204" pitchFamily="34" charset="0"/>
                <a:cs typeface="Arial" panose="020B0604020202020204" pitchFamily="34" charset="0"/>
              </a:rPr>
              <a:t>www.quectel.com</a:t>
            </a:r>
            <a:endParaRPr lang="en-GB" sz="1400" dirty="0">
              <a:latin typeface="Arial" panose="020B0604020202020204" pitchFamily="34" charset="0"/>
              <a:cs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9" Type="http://schemas.openxmlformats.org/officeDocument/2006/relationships/tags" Target="../tags/tag47.xml"/><Relationship Id="rId8" Type="http://schemas.openxmlformats.org/officeDocument/2006/relationships/image" Target="../media/image26.png"/><Relationship Id="rId7" Type="http://schemas.openxmlformats.org/officeDocument/2006/relationships/tags" Target="../tags/tag46.xml"/><Relationship Id="rId6" Type="http://schemas.openxmlformats.org/officeDocument/2006/relationships/image" Target="../media/image25.png"/><Relationship Id="rId5" Type="http://schemas.openxmlformats.org/officeDocument/2006/relationships/tags" Target="../tags/tag45.xml"/><Relationship Id="rId4" Type="http://schemas.openxmlformats.org/officeDocument/2006/relationships/image" Target="../media/image24.png"/><Relationship Id="rId3" Type="http://schemas.openxmlformats.org/officeDocument/2006/relationships/tags" Target="../tags/tag44.xml"/><Relationship Id="rId2" Type="http://schemas.openxmlformats.org/officeDocument/2006/relationships/image" Target="../media/image23.png"/><Relationship Id="rId18" Type="http://schemas.openxmlformats.org/officeDocument/2006/relationships/slideLayout" Target="../slideLayouts/slideLayout2.xml"/><Relationship Id="rId17" Type="http://schemas.openxmlformats.org/officeDocument/2006/relationships/tags" Target="../tags/tag55.xml"/><Relationship Id="rId16" Type="http://schemas.openxmlformats.org/officeDocument/2006/relationships/tags" Target="../tags/tag54.xml"/><Relationship Id="rId15" Type="http://schemas.openxmlformats.org/officeDocument/2006/relationships/tags" Target="../tags/tag53.xml"/><Relationship Id="rId14" Type="http://schemas.openxmlformats.org/officeDocument/2006/relationships/tags" Target="../tags/tag52.xml"/><Relationship Id="rId13" Type="http://schemas.openxmlformats.org/officeDocument/2006/relationships/tags" Target="../tags/tag51.xml"/><Relationship Id="rId12" Type="http://schemas.openxmlformats.org/officeDocument/2006/relationships/tags" Target="../tags/tag50.xml"/><Relationship Id="rId11" Type="http://schemas.openxmlformats.org/officeDocument/2006/relationships/tags" Target="../tags/tag49.xml"/><Relationship Id="rId10" Type="http://schemas.openxmlformats.org/officeDocument/2006/relationships/tags" Target="../tags/tag48.xml"/><Relationship Id="rId1" Type="http://schemas.openxmlformats.org/officeDocument/2006/relationships/tags" Target="../tags/tag43.xml"/></Relationships>
</file>

<file path=ppt/slides/_rels/slide11.xml.rels><?xml version="1.0" encoding="UTF-8" standalone="yes"?>
<Relationships xmlns="http://schemas.openxmlformats.org/package/2006/relationships"><Relationship Id="rId6" Type="http://schemas.openxmlformats.org/officeDocument/2006/relationships/notesSlide" Target="../notesSlides/notesSlide2.xml"/><Relationship Id="rId5" Type="http://schemas.openxmlformats.org/officeDocument/2006/relationships/slideLayout" Target="../slideLayouts/slideLayout18.xml"/><Relationship Id="rId4" Type="http://schemas.openxmlformats.org/officeDocument/2006/relationships/tags" Target="../tags/tag59.xml"/><Relationship Id="rId3" Type="http://schemas.openxmlformats.org/officeDocument/2006/relationships/tags" Target="../tags/tag58.xml"/><Relationship Id="rId2" Type="http://schemas.openxmlformats.org/officeDocument/2006/relationships/tags" Target="../tags/tag57.xml"/><Relationship Id="rId1" Type="http://schemas.openxmlformats.org/officeDocument/2006/relationships/tags" Target="../tags/tag56.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61.xml"/><Relationship Id="rId1" Type="http://schemas.openxmlformats.org/officeDocument/2006/relationships/tags" Target="../tags/tag60.xml"/></Relationships>
</file>

<file path=ppt/slides/_rels/slide13.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tags" Target="../tags/tag65.xml"/><Relationship Id="rId3" Type="http://schemas.openxmlformats.org/officeDocument/2006/relationships/tags" Target="../tags/tag64.xml"/><Relationship Id="rId2" Type="http://schemas.openxmlformats.org/officeDocument/2006/relationships/tags" Target="../tags/tag63.xml"/><Relationship Id="rId1" Type="http://schemas.openxmlformats.org/officeDocument/2006/relationships/tags" Target="../tags/tag62.xml"/></Relationships>
</file>

<file path=ppt/slides/_rels/slide1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68.xml"/><Relationship Id="rId2" Type="http://schemas.openxmlformats.org/officeDocument/2006/relationships/tags" Target="../tags/tag67.xml"/><Relationship Id="rId1" Type="http://schemas.openxmlformats.org/officeDocument/2006/relationships/tags" Target="../tags/tag66.xml"/></Relationships>
</file>

<file path=ppt/slides/_rels/slide15.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tags" Target="../tags/tag73.xml"/><Relationship Id="rId4" Type="http://schemas.openxmlformats.org/officeDocument/2006/relationships/tags" Target="../tags/tag72.xml"/><Relationship Id="rId3" Type="http://schemas.openxmlformats.org/officeDocument/2006/relationships/tags" Target="../tags/tag71.xml"/><Relationship Id="rId2" Type="http://schemas.openxmlformats.org/officeDocument/2006/relationships/tags" Target="../tags/tag70.xml"/><Relationship Id="rId1" Type="http://schemas.openxmlformats.org/officeDocument/2006/relationships/tags" Target="../tags/tag69.xml"/></Relationships>
</file>

<file path=ppt/slides/_rels/slide16.xml.rels><?xml version="1.0" encoding="UTF-8" standalone="yes"?>
<Relationships xmlns="http://schemas.openxmlformats.org/package/2006/relationships"><Relationship Id="rId7" Type="http://schemas.openxmlformats.org/officeDocument/2006/relationships/slideLayout" Target="../slideLayouts/slideLayout11.xml"/><Relationship Id="rId6" Type="http://schemas.openxmlformats.org/officeDocument/2006/relationships/image" Target="../media/image29.png"/><Relationship Id="rId5" Type="http://schemas.openxmlformats.org/officeDocument/2006/relationships/tags" Target="../tags/tag78.xml"/><Relationship Id="rId4" Type="http://schemas.openxmlformats.org/officeDocument/2006/relationships/tags" Target="../tags/tag77.xml"/><Relationship Id="rId3" Type="http://schemas.openxmlformats.org/officeDocument/2006/relationships/tags" Target="../tags/tag76.xml"/><Relationship Id="rId2" Type="http://schemas.openxmlformats.org/officeDocument/2006/relationships/tags" Target="../tags/tag75.xml"/><Relationship Id="rId1" Type="http://schemas.openxmlformats.org/officeDocument/2006/relationships/tags" Target="../tags/tag74.xml"/></Relationships>
</file>

<file path=ppt/slides/_rels/slide17.xml.rels><?xml version="1.0" encoding="UTF-8" standalone="yes"?>
<Relationships xmlns="http://schemas.openxmlformats.org/package/2006/relationships"><Relationship Id="rId7" Type="http://schemas.openxmlformats.org/officeDocument/2006/relationships/slideLayout" Target="../slideLayouts/slideLayout11.xml"/><Relationship Id="rId6" Type="http://schemas.openxmlformats.org/officeDocument/2006/relationships/image" Target="../media/image30.png"/><Relationship Id="rId5" Type="http://schemas.openxmlformats.org/officeDocument/2006/relationships/tags" Target="../tags/tag83.xml"/><Relationship Id="rId4" Type="http://schemas.openxmlformats.org/officeDocument/2006/relationships/tags" Target="../tags/tag82.xml"/><Relationship Id="rId3" Type="http://schemas.openxmlformats.org/officeDocument/2006/relationships/tags" Target="../tags/tag81.xml"/><Relationship Id="rId2" Type="http://schemas.openxmlformats.org/officeDocument/2006/relationships/tags" Target="../tags/tag80.xml"/><Relationship Id="rId1" Type="http://schemas.openxmlformats.org/officeDocument/2006/relationships/tags" Target="../tags/tag79.xml"/></Relationships>
</file>

<file path=ppt/slides/_rels/slide18.xml.rels><?xml version="1.0" encoding="UTF-8" standalone="yes"?>
<Relationships xmlns="http://schemas.openxmlformats.org/package/2006/relationships"><Relationship Id="rId5" Type="http://schemas.openxmlformats.org/officeDocument/2006/relationships/slideLayout" Target="../slideLayouts/slideLayout11.xml"/><Relationship Id="rId4" Type="http://schemas.openxmlformats.org/officeDocument/2006/relationships/tags" Target="../tags/tag87.xml"/><Relationship Id="rId3" Type="http://schemas.openxmlformats.org/officeDocument/2006/relationships/tags" Target="../tags/tag86.xml"/><Relationship Id="rId2" Type="http://schemas.openxmlformats.org/officeDocument/2006/relationships/tags" Target="../tags/tag85.xml"/><Relationship Id="rId1" Type="http://schemas.openxmlformats.org/officeDocument/2006/relationships/tags" Target="../tags/tag84.xml"/></Relationships>
</file>

<file path=ppt/slides/_rels/slide19.xml.rels><?xml version="1.0" encoding="UTF-8" standalone="yes"?>
<Relationships xmlns="http://schemas.openxmlformats.org/package/2006/relationships"><Relationship Id="rId6" Type="http://schemas.openxmlformats.org/officeDocument/2006/relationships/notesSlide" Target="../notesSlides/notesSlide3.xml"/><Relationship Id="rId5" Type="http://schemas.openxmlformats.org/officeDocument/2006/relationships/slideLayout" Target="../slideLayouts/slideLayout18.xml"/><Relationship Id="rId4" Type="http://schemas.openxmlformats.org/officeDocument/2006/relationships/tags" Target="../tags/tag91.xml"/><Relationship Id="rId3" Type="http://schemas.openxmlformats.org/officeDocument/2006/relationships/tags" Target="../tags/tag90.xml"/><Relationship Id="rId2" Type="http://schemas.openxmlformats.org/officeDocument/2006/relationships/tags" Target="../tags/tag89.xml"/><Relationship Id="rId1" Type="http://schemas.openxmlformats.org/officeDocument/2006/relationships/tags" Target="../tags/tag88.xml"/></Relationships>
</file>

<file path=ppt/slides/_rels/slide2.xml.rels><?xml version="1.0" encoding="UTF-8" standalone="yes"?>
<Relationships xmlns="http://schemas.openxmlformats.org/package/2006/relationships"><Relationship Id="rId7" Type="http://schemas.openxmlformats.org/officeDocument/2006/relationships/slideLayout" Target="../slideLayouts/slideLayout8.xml"/><Relationship Id="rId6" Type="http://schemas.openxmlformats.org/officeDocument/2006/relationships/image" Target="../media/image19.png"/><Relationship Id="rId5" Type="http://schemas.openxmlformats.org/officeDocument/2006/relationships/tags" Target="../tags/tag14.xml"/><Relationship Id="rId4" Type="http://schemas.openxmlformats.org/officeDocument/2006/relationships/tags" Target="../tags/tag13.xml"/><Relationship Id="rId3" Type="http://schemas.openxmlformats.org/officeDocument/2006/relationships/image" Target="../media/image18.png"/><Relationship Id="rId2" Type="http://schemas.openxmlformats.org/officeDocument/2006/relationships/tags" Target="../tags/tag12.xml"/><Relationship Id="rId1" Type="http://schemas.openxmlformats.org/officeDocument/2006/relationships/tags" Target="../tags/tag11.xml"/></Relationships>
</file>

<file path=ppt/slides/_rels/slide20.xml.rels><?xml version="1.0" encoding="UTF-8" standalone="yes"?>
<Relationships xmlns="http://schemas.openxmlformats.org/package/2006/relationships"><Relationship Id="rId4" Type="http://schemas.openxmlformats.org/officeDocument/2006/relationships/slideLayout" Target="../slideLayouts/slideLayout11.xml"/><Relationship Id="rId3" Type="http://schemas.openxmlformats.org/officeDocument/2006/relationships/image" Target="../media/image31.png"/><Relationship Id="rId2" Type="http://schemas.openxmlformats.org/officeDocument/2006/relationships/tags" Target="../tags/tag93.xml"/><Relationship Id="rId1" Type="http://schemas.openxmlformats.org/officeDocument/2006/relationships/tags" Target="../tags/tag92.xml"/></Relationships>
</file>

<file path=ppt/slides/_rels/slide21.xml.rels><?xml version="1.0" encoding="UTF-8" standalone="yes"?>
<Relationships xmlns="http://schemas.openxmlformats.org/package/2006/relationships"><Relationship Id="rId4" Type="http://schemas.openxmlformats.org/officeDocument/2006/relationships/slideLayout" Target="../slideLayouts/slideLayout11.xml"/><Relationship Id="rId3" Type="http://schemas.openxmlformats.org/officeDocument/2006/relationships/image" Target="../media/image32.png"/><Relationship Id="rId2" Type="http://schemas.openxmlformats.org/officeDocument/2006/relationships/tags" Target="../tags/tag95.xml"/><Relationship Id="rId1" Type="http://schemas.openxmlformats.org/officeDocument/2006/relationships/tags" Target="../tags/tag94.xml"/></Relationships>
</file>

<file path=ppt/slides/_rels/slide22.xml.rels><?xml version="1.0" encoding="UTF-8" standalone="yes"?>
<Relationships xmlns="http://schemas.openxmlformats.org/package/2006/relationships"><Relationship Id="rId4" Type="http://schemas.openxmlformats.org/officeDocument/2006/relationships/slideLayout" Target="../slideLayouts/slideLayout11.xml"/><Relationship Id="rId3" Type="http://schemas.openxmlformats.org/officeDocument/2006/relationships/image" Target="../media/image33.png"/><Relationship Id="rId2" Type="http://schemas.openxmlformats.org/officeDocument/2006/relationships/tags" Target="../tags/tag97.xml"/><Relationship Id="rId1" Type="http://schemas.openxmlformats.org/officeDocument/2006/relationships/tags" Target="../tags/tag96.xml"/></Relationships>
</file>

<file path=ppt/slides/_rels/slide23.xml.rels><?xml version="1.0" encoding="UTF-8" standalone="yes"?>
<Relationships xmlns="http://schemas.openxmlformats.org/package/2006/relationships"><Relationship Id="rId4" Type="http://schemas.openxmlformats.org/officeDocument/2006/relationships/slideLayout" Target="../slideLayouts/slideLayout11.xml"/><Relationship Id="rId3" Type="http://schemas.openxmlformats.org/officeDocument/2006/relationships/image" Target="../media/image34.png"/><Relationship Id="rId2" Type="http://schemas.openxmlformats.org/officeDocument/2006/relationships/tags" Target="../tags/tag99.xml"/><Relationship Id="rId1" Type="http://schemas.openxmlformats.org/officeDocument/2006/relationships/tags" Target="../tags/tag98.xml"/></Relationships>
</file>

<file path=ppt/slides/_rels/slide24.xml.rels><?xml version="1.0" encoding="UTF-8" standalone="yes"?>
<Relationships xmlns="http://schemas.openxmlformats.org/package/2006/relationships"><Relationship Id="rId6" Type="http://schemas.openxmlformats.org/officeDocument/2006/relationships/slideLayout" Target="../slideLayouts/slideLayout11.xml"/><Relationship Id="rId5" Type="http://schemas.openxmlformats.org/officeDocument/2006/relationships/image" Target="../media/image36.png"/><Relationship Id="rId4" Type="http://schemas.openxmlformats.org/officeDocument/2006/relationships/tags" Target="../tags/tag102.xml"/><Relationship Id="rId3" Type="http://schemas.openxmlformats.org/officeDocument/2006/relationships/image" Target="../media/image35.png"/><Relationship Id="rId2" Type="http://schemas.openxmlformats.org/officeDocument/2006/relationships/tags" Target="../tags/tag101.xml"/><Relationship Id="rId1" Type="http://schemas.openxmlformats.org/officeDocument/2006/relationships/tags" Target="../tags/tag100.xml"/></Relationships>
</file>

<file path=ppt/slides/_rels/slide25.xml.rels><?xml version="1.0" encoding="UTF-8" standalone="yes"?>
<Relationships xmlns="http://schemas.openxmlformats.org/package/2006/relationships"><Relationship Id="rId6" Type="http://schemas.openxmlformats.org/officeDocument/2006/relationships/slideLayout" Target="../slideLayouts/slideLayout11.xml"/><Relationship Id="rId5" Type="http://schemas.openxmlformats.org/officeDocument/2006/relationships/image" Target="../media/image38.png"/><Relationship Id="rId4" Type="http://schemas.openxmlformats.org/officeDocument/2006/relationships/tags" Target="../tags/tag105.xml"/><Relationship Id="rId3" Type="http://schemas.openxmlformats.org/officeDocument/2006/relationships/image" Target="../media/image37.png"/><Relationship Id="rId2" Type="http://schemas.openxmlformats.org/officeDocument/2006/relationships/tags" Target="../tags/tag104.xml"/><Relationship Id="rId1" Type="http://schemas.openxmlformats.org/officeDocument/2006/relationships/tags" Target="../tags/tag103.xml"/></Relationships>
</file>

<file path=ppt/slides/_rels/slide26.xml.rels><?xml version="1.0" encoding="UTF-8" standalone="yes"?>
<Relationships xmlns="http://schemas.openxmlformats.org/package/2006/relationships"><Relationship Id="rId6" Type="http://schemas.openxmlformats.org/officeDocument/2006/relationships/notesSlide" Target="../notesSlides/notesSlide4.xml"/><Relationship Id="rId5" Type="http://schemas.openxmlformats.org/officeDocument/2006/relationships/slideLayout" Target="../slideLayouts/slideLayout18.xml"/><Relationship Id="rId4" Type="http://schemas.openxmlformats.org/officeDocument/2006/relationships/tags" Target="../tags/tag109.xml"/><Relationship Id="rId3" Type="http://schemas.openxmlformats.org/officeDocument/2006/relationships/tags" Target="../tags/tag108.xml"/><Relationship Id="rId2" Type="http://schemas.openxmlformats.org/officeDocument/2006/relationships/tags" Target="../tags/tag107.xml"/><Relationship Id="rId1" Type="http://schemas.openxmlformats.org/officeDocument/2006/relationships/tags" Target="../tags/tag106.xml"/></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10.xml"/></Relationships>
</file>

<file path=ppt/slides/_rels/slide28.xml.rels><?xml version="1.0" encoding="UTF-8" standalone="yes"?>
<Relationships xmlns="http://schemas.openxmlformats.org/package/2006/relationships"><Relationship Id="rId4" Type="http://schemas.openxmlformats.org/officeDocument/2006/relationships/slideLayout" Target="../slideLayouts/slideLayout11.xml"/><Relationship Id="rId3" Type="http://schemas.openxmlformats.org/officeDocument/2006/relationships/image" Target="../media/image39.png"/><Relationship Id="rId2" Type="http://schemas.openxmlformats.org/officeDocument/2006/relationships/tags" Target="../tags/tag112.xml"/><Relationship Id="rId1" Type="http://schemas.openxmlformats.org/officeDocument/2006/relationships/tags" Target="../tags/tag111.xml"/></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11.xml"/><Relationship Id="rId1" Type="http://schemas.openxmlformats.org/officeDocument/2006/relationships/tags" Target="../tags/tag113.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20.png"/></Relationships>
</file>

<file path=ppt/slides/_rels/slide30.xml.rels><?xml version="1.0" encoding="UTF-8" standalone="yes"?>
<Relationships xmlns="http://schemas.openxmlformats.org/package/2006/relationships"><Relationship Id="rId4" Type="http://schemas.openxmlformats.org/officeDocument/2006/relationships/slideLayout" Target="../slideLayouts/slideLayout11.xml"/><Relationship Id="rId3" Type="http://schemas.openxmlformats.org/officeDocument/2006/relationships/image" Target="../media/image40.png"/><Relationship Id="rId2" Type="http://schemas.openxmlformats.org/officeDocument/2006/relationships/tags" Target="../tags/tag115.xml"/><Relationship Id="rId1" Type="http://schemas.openxmlformats.org/officeDocument/2006/relationships/tags" Target="../tags/tag114.xml"/></Relationships>
</file>

<file path=ppt/slides/_rels/slide31.xml.rels><?xml version="1.0" encoding="UTF-8" standalone="yes"?>
<Relationships xmlns="http://schemas.openxmlformats.org/package/2006/relationships"><Relationship Id="rId6" Type="http://schemas.openxmlformats.org/officeDocument/2006/relationships/slideLayout" Target="../slideLayouts/slideLayout11.xml"/><Relationship Id="rId5" Type="http://schemas.openxmlformats.org/officeDocument/2006/relationships/image" Target="../media/image42.png"/><Relationship Id="rId4" Type="http://schemas.openxmlformats.org/officeDocument/2006/relationships/tags" Target="../tags/tag118.xml"/><Relationship Id="rId3" Type="http://schemas.openxmlformats.org/officeDocument/2006/relationships/image" Target="../media/image41.png"/><Relationship Id="rId2" Type="http://schemas.openxmlformats.org/officeDocument/2006/relationships/tags" Target="../tags/tag117.xml"/><Relationship Id="rId1" Type="http://schemas.openxmlformats.org/officeDocument/2006/relationships/tags" Target="../tags/tag116.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20.xml"/><Relationship Id="rId1" Type="http://schemas.openxmlformats.org/officeDocument/2006/relationships/tags" Target="../tags/tag119.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7" Type="http://schemas.openxmlformats.org/officeDocument/2006/relationships/slideLayout" Target="../slideLayouts/slideLayout8.xml"/><Relationship Id="rId6" Type="http://schemas.openxmlformats.org/officeDocument/2006/relationships/image" Target="../media/image43.png"/><Relationship Id="rId5" Type="http://schemas.openxmlformats.org/officeDocument/2006/relationships/tags" Target="../tags/tag124.xml"/><Relationship Id="rId4" Type="http://schemas.openxmlformats.org/officeDocument/2006/relationships/tags" Target="../tags/tag123.xml"/><Relationship Id="rId3" Type="http://schemas.openxmlformats.org/officeDocument/2006/relationships/image" Target="../media/image18.png"/><Relationship Id="rId2" Type="http://schemas.openxmlformats.org/officeDocument/2006/relationships/tags" Target="../tags/tag122.xml"/><Relationship Id="rId1" Type="http://schemas.openxmlformats.org/officeDocument/2006/relationships/tags" Target="../tags/tag121.xml"/></Relationships>
</file>

<file path=ppt/slides/_rels/slide35.xml.rels><?xml version="1.0" encoding="UTF-8" standalone="yes"?>
<Relationships xmlns="http://schemas.openxmlformats.org/package/2006/relationships"><Relationship Id="rId7" Type="http://schemas.openxmlformats.org/officeDocument/2006/relationships/slideLayout" Target="../slideLayouts/slideLayout8.xml"/><Relationship Id="rId6" Type="http://schemas.openxmlformats.org/officeDocument/2006/relationships/image" Target="../media/image44.png"/><Relationship Id="rId5" Type="http://schemas.openxmlformats.org/officeDocument/2006/relationships/tags" Target="../tags/tag128.xml"/><Relationship Id="rId4" Type="http://schemas.openxmlformats.org/officeDocument/2006/relationships/tags" Target="../tags/tag127.xml"/><Relationship Id="rId3" Type="http://schemas.openxmlformats.org/officeDocument/2006/relationships/image" Target="../media/image18.png"/><Relationship Id="rId2" Type="http://schemas.openxmlformats.org/officeDocument/2006/relationships/tags" Target="../tags/tag126.xml"/><Relationship Id="rId1" Type="http://schemas.openxmlformats.org/officeDocument/2006/relationships/tags" Target="../tags/tag12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slideLayout" Target="../slideLayouts/slideLayout9.xml"/><Relationship Id="rId4" Type="http://schemas.openxmlformats.org/officeDocument/2006/relationships/tags" Target="../tags/tag18.xml"/><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tags" Target="../tags/tag15.xml"/></Relationships>
</file>

<file path=ppt/slides/_rels/slide6.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tags" Target="../tags/tag25.xml"/><Relationship Id="rId6" Type="http://schemas.openxmlformats.org/officeDocument/2006/relationships/tags" Target="../tags/tag24.xml"/><Relationship Id="rId5" Type="http://schemas.openxmlformats.org/officeDocument/2006/relationships/tags" Target="../tags/tag23.xml"/><Relationship Id="rId4" Type="http://schemas.openxmlformats.org/officeDocument/2006/relationships/tags" Target="../tags/tag22.xml"/><Relationship Id="rId3" Type="http://schemas.openxmlformats.org/officeDocument/2006/relationships/tags" Target="../tags/tag21.xml"/><Relationship Id="rId2" Type="http://schemas.openxmlformats.org/officeDocument/2006/relationships/tags" Target="../tags/tag20.xml"/><Relationship Id="rId1" Type="http://schemas.openxmlformats.org/officeDocument/2006/relationships/tags" Target="../tags/tag19.xml"/></Relationships>
</file>

<file path=ppt/slides/_rels/slide7.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tags" Target="../tags/tag32.xml"/><Relationship Id="rId6" Type="http://schemas.openxmlformats.org/officeDocument/2006/relationships/tags" Target="../tags/tag31.xml"/><Relationship Id="rId5" Type="http://schemas.openxmlformats.org/officeDocument/2006/relationships/tags" Target="../tags/tag30.xml"/><Relationship Id="rId4" Type="http://schemas.openxmlformats.org/officeDocument/2006/relationships/tags" Target="../tags/tag29.xml"/><Relationship Id="rId3" Type="http://schemas.openxmlformats.org/officeDocument/2006/relationships/tags" Target="../tags/tag28.xml"/><Relationship Id="rId2" Type="http://schemas.openxmlformats.org/officeDocument/2006/relationships/tags" Target="../tags/tag27.xml"/><Relationship Id="rId1" Type="http://schemas.openxmlformats.org/officeDocument/2006/relationships/tags" Target="../tags/tag26.xml"/></Relationships>
</file>

<file path=ppt/slides/_rels/slide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35.xml"/><Relationship Id="rId2" Type="http://schemas.openxmlformats.org/officeDocument/2006/relationships/tags" Target="../tags/tag34.xml"/><Relationship Id="rId1" Type="http://schemas.openxmlformats.org/officeDocument/2006/relationships/tags" Target="../tags/tag33.xml"/></Relationships>
</file>

<file path=ppt/slides/_rels/slide9.xml.rels><?xml version="1.0" encoding="UTF-8" standalone="yes"?>
<Relationships xmlns="http://schemas.openxmlformats.org/package/2006/relationships"><Relationship Id="rId9" Type="http://schemas.openxmlformats.org/officeDocument/2006/relationships/image" Target="../media/image22.png"/><Relationship Id="rId8" Type="http://schemas.openxmlformats.org/officeDocument/2006/relationships/tags" Target="../tags/tag42.xml"/><Relationship Id="rId7" Type="http://schemas.openxmlformats.org/officeDocument/2006/relationships/tags" Target="../tags/tag41.xml"/><Relationship Id="rId6" Type="http://schemas.openxmlformats.org/officeDocument/2006/relationships/image" Target="../media/image21.png"/><Relationship Id="rId5" Type="http://schemas.openxmlformats.org/officeDocument/2006/relationships/tags" Target="../tags/tag40.xml"/><Relationship Id="rId4" Type="http://schemas.openxmlformats.org/officeDocument/2006/relationships/tags" Target="../tags/tag39.xml"/><Relationship Id="rId3" Type="http://schemas.openxmlformats.org/officeDocument/2006/relationships/tags" Target="../tags/tag38.xml"/><Relationship Id="rId2" Type="http://schemas.openxmlformats.org/officeDocument/2006/relationships/tags" Target="../tags/tag37.xml"/><Relationship Id="rId10" Type="http://schemas.openxmlformats.org/officeDocument/2006/relationships/slideLayout" Target="../slideLayouts/slideLayout2.xml"/><Relationship Id="rId1" Type="http://schemas.openxmlformats.org/officeDocument/2006/relationships/tags" Target="../tags/tag3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4"/>
          <p:cNvSpPr txBox="1"/>
          <p:nvPr/>
        </p:nvSpPr>
        <p:spPr bwMode="auto">
          <a:xfrm>
            <a:off x="487488" y="2394825"/>
            <a:ext cx="7837687" cy="738505"/>
          </a:xfrm>
          <a:prstGeom prst="rect">
            <a:avLst/>
          </a:prstGeom>
          <a:noFill/>
          <a:ln w="9525">
            <a:noFill/>
            <a:miter lim="800000"/>
          </a:ln>
        </p:spPr>
        <p:txBody>
          <a:bodyPr vert="horz" wrap="square" lIns="0" tIns="0" rIns="0" bIns="0" numCol="1" rtlCol="0" anchor="ctr" anchorCtr="0" compatLnSpc="1">
            <a:spAutoFit/>
          </a:bodyPr>
          <a:lstStyle>
            <a:lvl1pPr algn="l" defTabSz="1087755" rtl="0" eaLnBrk="0" fontAlgn="base" hangingPunct="0">
              <a:spcBef>
                <a:spcPct val="0"/>
              </a:spcBef>
              <a:spcAft>
                <a:spcPct val="0"/>
              </a:spcAft>
              <a:tabLst>
                <a:tab pos="3676650" algn="l"/>
              </a:tabLst>
              <a:defRPr sz="2800" b="0" kern="1200">
                <a:solidFill>
                  <a:schemeClr val="tx1">
                    <a:lumMod val="75000"/>
                    <a:lumOff val="25000"/>
                  </a:schemeClr>
                </a:solidFill>
                <a:latin typeface="+mj-lt"/>
                <a:ea typeface="黑体" panose="02010609060101010101" pitchFamily="49" charset="-122"/>
                <a:cs typeface="+mj-cs"/>
              </a:defRPr>
            </a:lvl1pPr>
            <a:lvl2pPr algn="l" defTabSz="1087755" rtl="0" eaLnBrk="0" fontAlgn="base" hangingPunct="0">
              <a:spcBef>
                <a:spcPct val="0"/>
              </a:spcBef>
              <a:spcAft>
                <a:spcPct val="0"/>
              </a:spcAft>
              <a:defRPr sz="2500" b="1">
                <a:solidFill>
                  <a:srgbClr val="595959"/>
                </a:solidFill>
                <a:latin typeface="Arial" panose="020B0604020202020204" pitchFamily="34" charset="0"/>
                <a:ea typeface="宋体" panose="02010600030101010101" pitchFamily="2" charset="-122"/>
              </a:defRPr>
            </a:lvl2pPr>
            <a:lvl3pPr algn="l" defTabSz="1087755" rtl="0" eaLnBrk="0" fontAlgn="base" hangingPunct="0">
              <a:spcBef>
                <a:spcPct val="0"/>
              </a:spcBef>
              <a:spcAft>
                <a:spcPct val="0"/>
              </a:spcAft>
              <a:defRPr sz="2500" b="1">
                <a:solidFill>
                  <a:srgbClr val="595959"/>
                </a:solidFill>
                <a:latin typeface="Arial" panose="020B0604020202020204" pitchFamily="34" charset="0"/>
                <a:ea typeface="宋体" panose="02010600030101010101" pitchFamily="2" charset="-122"/>
              </a:defRPr>
            </a:lvl3pPr>
            <a:lvl4pPr algn="l" defTabSz="1087755" rtl="0" eaLnBrk="0" fontAlgn="base" hangingPunct="0">
              <a:spcBef>
                <a:spcPct val="0"/>
              </a:spcBef>
              <a:spcAft>
                <a:spcPct val="0"/>
              </a:spcAft>
              <a:defRPr sz="2500" b="1">
                <a:solidFill>
                  <a:srgbClr val="595959"/>
                </a:solidFill>
                <a:latin typeface="Arial" panose="020B0604020202020204" pitchFamily="34" charset="0"/>
                <a:ea typeface="宋体" panose="02010600030101010101" pitchFamily="2" charset="-122"/>
              </a:defRPr>
            </a:lvl4pPr>
            <a:lvl5pPr algn="l" defTabSz="1087755" rtl="0" eaLnBrk="0" fontAlgn="base" hangingPunct="0">
              <a:spcBef>
                <a:spcPct val="0"/>
              </a:spcBef>
              <a:spcAft>
                <a:spcPct val="0"/>
              </a:spcAft>
              <a:defRPr sz="2500" b="1">
                <a:solidFill>
                  <a:srgbClr val="595959"/>
                </a:solidFill>
                <a:latin typeface="Arial" panose="020B0604020202020204" pitchFamily="34" charset="0"/>
                <a:ea typeface="宋体" panose="02010600030101010101" pitchFamily="2" charset="-122"/>
              </a:defRPr>
            </a:lvl5pPr>
            <a:lvl6pPr marL="525780" algn="l" defTabSz="1088390" rtl="0" fontAlgn="base">
              <a:spcBef>
                <a:spcPct val="0"/>
              </a:spcBef>
              <a:spcAft>
                <a:spcPct val="0"/>
              </a:spcAft>
              <a:defRPr sz="2500" b="1">
                <a:solidFill>
                  <a:srgbClr val="595959"/>
                </a:solidFill>
                <a:latin typeface="Arial" panose="020B0604020202020204" pitchFamily="34" charset="0"/>
                <a:ea typeface="宋体" panose="02010600030101010101" pitchFamily="2" charset="-122"/>
              </a:defRPr>
            </a:lvl6pPr>
            <a:lvl7pPr marL="1051560" algn="l" defTabSz="1088390" rtl="0" fontAlgn="base">
              <a:spcBef>
                <a:spcPct val="0"/>
              </a:spcBef>
              <a:spcAft>
                <a:spcPct val="0"/>
              </a:spcAft>
              <a:defRPr sz="2500" b="1">
                <a:solidFill>
                  <a:srgbClr val="595959"/>
                </a:solidFill>
                <a:latin typeface="Arial" panose="020B0604020202020204" pitchFamily="34" charset="0"/>
                <a:ea typeface="宋体" panose="02010600030101010101" pitchFamily="2" charset="-122"/>
              </a:defRPr>
            </a:lvl7pPr>
            <a:lvl8pPr marL="1577340" algn="l" defTabSz="1088390" rtl="0" fontAlgn="base">
              <a:spcBef>
                <a:spcPct val="0"/>
              </a:spcBef>
              <a:spcAft>
                <a:spcPct val="0"/>
              </a:spcAft>
              <a:defRPr sz="2500" b="1">
                <a:solidFill>
                  <a:srgbClr val="595959"/>
                </a:solidFill>
                <a:latin typeface="Arial" panose="020B0604020202020204" pitchFamily="34" charset="0"/>
                <a:ea typeface="宋体" panose="02010600030101010101" pitchFamily="2" charset="-122"/>
              </a:defRPr>
            </a:lvl8pPr>
            <a:lvl9pPr marL="2103120" algn="l" defTabSz="1088390" rtl="0" fontAlgn="base">
              <a:spcBef>
                <a:spcPct val="0"/>
              </a:spcBef>
              <a:spcAft>
                <a:spcPct val="0"/>
              </a:spcAft>
              <a:defRPr sz="2500" b="1">
                <a:solidFill>
                  <a:srgbClr val="595959"/>
                </a:solidFill>
                <a:latin typeface="Arial" panose="020B0604020202020204" pitchFamily="34" charset="0"/>
                <a:ea typeface="宋体" panose="02010600030101010101" pitchFamily="2" charset="-122"/>
              </a:defRPr>
            </a:lvl9pPr>
          </a:lstStyle>
          <a:p>
            <a:r>
              <a:rPr lang="en-US" altLang="zh-CN" sz="4800" b="1" dirty="0">
                <a:ln w="0"/>
                <a:solidFill>
                  <a:srgbClr val="F90805"/>
                </a:solidFill>
                <a:latin typeface="Arial" panose="020B0604020202020204" pitchFamily="34" charset="0"/>
                <a:cs typeface="Arial" panose="020B0604020202020204" pitchFamily="34" charset="0"/>
              </a:rPr>
              <a:t>QuecPython</a:t>
            </a:r>
            <a:r>
              <a:rPr lang="zh-CN" altLang="en-US" sz="4800" b="1" dirty="0">
                <a:ln w="0"/>
                <a:solidFill>
                  <a:srgbClr val="F90805"/>
                </a:solidFill>
                <a:latin typeface="Arial" panose="020B0604020202020204" pitchFamily="34" charset="0"/>
                <a:cs typeface="Arial" panose="020B0604020202020204" pitchFamily="34" charset="0"/>
              </a:rPr>
              <a:t>的</a:t>
            </a:r>
            <a:r>
              <a:rPr lang="en-US" altLang="zh-CN" sz="4800" b="1" dirty="0">
                <a:ln w="0"/>
                <a:solidFill>
                  <a:srgbClr val="F90805"/>
                </a:solidFill>
                <a:latin typeface="Arial" panose="020B0604020202020204" pitchFamily="34" charset="0"/>
                <a:cs typeface="Arial" panose="020B0604020202020204" pitchFamily="34" charset="0"/>
              </a:rPr>
              <a:t>LVGL</a:t>
            </a:r>
            <a:r>
              <a:rPr lang="zh-CN" altLang="en-US" sz="4800" b="1" dirty="0">
                <a:ln w="0"/>
                <a:solidFill>
                  <a:srgbClr val="F90805"/>
                </a:solidFill>
                <a:latin typeface="Arial" panose="020B0604020202020204" pitchFamily="34" charset="0"/>
                <a:cs typeface="Arial" panose="020B0604020202020204" pitchFamily="34" charset="0"/>
              </a:rPr>
              <a:t>应用</a:t>
            </a:r>
            <a:endParaRPr lang="zh-CN" altLang="en-US" sz="4800" b="1" dirty="0">
              <a:ln w="0"/>
              <a:solidFill>
                <a:srgbClr val="F90805"/>
              </a:solidFill>
              <a:latin typeface="Arial" panose="020B0604020202020204" pitchFamily="34" charset="0"/>
              <a:cs typeface="Arial" panose="020B0604020202020204" pitchFamily="34" charset="0"/>
            </a:endParaRPr>
          </a:p>
        </p:txBody>
      </p:sp>
      <p:sp>
        <p:nvSpPr>
          <p:cNvPr id="4" name="TextBox 15"/>
          <p:cNvSpPr txBox="1"/>
          <p:nvPr/>
        </p:nvSpPr>
        <p:spPr>
          <a:xfrm>
            <a:off x="487488" y="5328627"/>
            <a:ext cx="6626860" cy="368935"/>
          </a:xfrm>
          <a:prstGeom prst="rect">
            <a:avLst/>
          </a:prstGeom>
          <a:noFill/>
        </p:spPr>
        <p:txBody>
          <a:bodyPr wrap="square" lIns="0" tIns="0" rIns="0" bIns="0" rtlCol="0">
            <a:spAutoFit/>
          </a:bodyPr>
          <a:lstStyle/>
          <a:p>
            <a:r>
              <a:rPr lang="zh-CN" altLang="en-US" sz="2400" dirty="0">
                <a:ln w="0"/>
                <a:solidFill>
                  <a:schemeClr val="bg1"/>
                </a:solidFill>
                <a:latin typeface="黑体" panose="02010609060101010101" pitchFamily="49" charset="-122"/>
                <a:ea typeface="黑体" panose="02010609060101010101" pitchFamily="49" charset="-122"/>
                <a:cs typeface="Arial" panose="020B0604020202020204" pitchFamily="34" charset="0"/>
              </a:rPr>
              <a:t>周明洁</a:t>
            </a:r>
            <a:r>
              <a:rPr lang="en-US" altLang="zh-CN" sz="2400" dirty="0">
                <a:ln w="0"/>
                <a:solidFill>
                  <a:schemeClr val="bg1"/>
                </a:solidFill>
                <a:latin typeface="黑体" panose="02010609060101010101" pitchFamily="49" charset="-122"/>
                <a:ea typeface="黑体" panose="02010609060101010101" pitchFamily="49" charset="-122"/>
                <a:cs typeface="Arial" panose="020B0604020202020204" pitchFamily="34" charset="0"/>
              </a:rPr>
              <a:t> </a:t>
            </a:r>
            <a:r>
              <a:rPr lang="zh-CN" altLang="en-US" sz="2400" dirty="0">
                <a:ln w="0"/>
                <a:solidFill>
                  <a:schemeClr val="bg1"/>
                </a:solidFill>
                <a:latin typeface="黑体" panose="02010609060101010101" pitchFamily="49" charset="-122"/>
                <a:ea typeface="黑体" panose="02010609060101010101" pitchFamily="49" charset="-122"/>
                <a:cs typeface="Arial" panose="020B0604020202020204" pitchFamily="34" charset="0"/>
              </a:rPr>
              <a:t>软件一部</a:t>
            </a:r>
            <a:endParaRPr lang="zh-CN" altLang="en-US" sz="2400" dirty="0">
              <a:ln w="0"/>
              <a:solidFill>
                <a:schemeClr val="bg1"/>
              </a:solidFill>
              <a:latin typeface="黑体" panose="02010609060101010101" pitchFamily="49" charset="-122"/>
              <a:ea typeface="黑体" panose="02010609060101010101" pitchFamily="49" charset="-122"/>
              <a:cs typeface="Arial" panose="020B0604020202020204"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Qr code&#10;&#10;Description automatically generated"/>
          <p:cNvPicPr>
            <a:picLocks noChangeAspect="1"/>
          </p:cNvPicPr>
          <p:nvPr>
            <p:custDataLst>
              <p:tags r:id="rId1"/>
            </p:custDataLst>
          </p:nvPr>
        </p:nvPicPr>
        <p:blipFill>
          <a:blip r:embed="rId2" cstate="screen"/>
          <a:stretch>
            <a:fillRect/>
          </a:stretch>
        </p:blipFill>
        <p:spPr>
          <a:xfrm>
            <a:off x="1477765" y="1822464"/>
            <a:ext cx="1160889" cy="1160889"/>
          </a:xfrm>
          <a:prstGeom prst="rect">
            <a:avLst/>
          </a:prstGeom>
        </p:spPr>
      </p:pic>
      <p:pic>
        <p:nvPicPr>
          <p:cNvPr id="23" name="Picture 22" descr="A picture containing icon&#10;&#10;Description automatically generated"/>
          <p:cNvPicPr>
            <a:picLocks noChangeAspect="1"/>
          </p:cNvPicPr>
          <p:nvPr>
            <p:custDataLst>
              <p:tags r:id="rId3"/>
            </p:custDataLst>
          </p:nvPr>
        </p:nvPicPr>
        <p:blipFill>
          <a:blip r:embed="rId4" cstate="screen"/>
          <a:stretch>
            <a:fillRect/>
          </a:stretch>
        </p:blipFill>
        <p:spPr>
          <a:xfrm>
            <a:off x="6789294" y="1789155"/>
            <a:ext cx="1351913" cy="1351913"/>
          </a:xfrm>
          <a:prstGeom prst="rect">
            <a:avLst/>
          </a:prstGeom>
        </p:spPr>
      </p:pic>
      <p:pic>
        <p:nvPicPr>
          <p:cNvPr id="28" name="Picture 27" descr="Icon&#10;&#10;Description automatically generated"/>
          <p:cNvPicPr>
            <a:picLocks noChangeAspect="1"/>
          </p:cNvPicPr>
          <p:nvPr>
            <p:custDataLst>
              <p:tags r:id="rId5"/>
            </p:custDataLst>
          </p:nvPr>
        </p:nvPicPr>
        <p:blipFill>
          <a:blip r:embed="rId6" cstate="screen"/>
          <a:stretch>
            <a:fillRect/>
          </a:stretch>
        </p:blipFill>
        <p:spPr>
          <a:xfrm>
            <a:off x="9508542" y="1772452"/>
            <a:ext cx="1351912" cy="1351912"/>
          </a:xfrm>
          <a:prstGeom prst="rect">
            <a:avLst/>
          </a:prstGeom>
        </p:spPr>
      </p:pic>
      <p:pic>
        <p:nvPicPr>
          <p:cNvPr id="30" name="Picture 29" descr="A picture containing text, headdress, helmet&#10;&#10;Description automatically generated"/>
          <p:cNvPicPr>
            <a:picLocks noChangeAspect="1"/>
          </p:cNvPicPr>
          <p:nvPr>
            <p:custDataLst>
              <p:tags r:id="rId7"/>
            </p:custDataLst>
          </p:nvPr>
        </p:nvPicPr>
        <p:blipFill>
          <a:blip r:embed="rId8" cstate="screen"/>
          <a:stretch>
            <a:fillRect/>
          </a:stretch>
        </p:blipFill>
        <p:spPr>
          <a:xfrm>
            <a:off x="4036639" y="1772451"/>
            <a:ext cx="1385320" cy="1385320"/>
          </a:xfrm>
          <a:prstGeom prst="rect">
            <a:avLst/>
          </a:prstGeom>
        </p:spPr>
      </p:pic>
      <p:sp>
        <p:nvSpPr>
          <p:cNvPr id="20" name="Title 1"/>
          <p:cNvSpPr>
            <a:spLocks noGrp="1"/>
          </p:cNvSpPr>
          <p:nvPr>
            <p:ph type="title"/>
            <p:custDataLst>
              <p:tags r:id="rId9"/>
            </p:custDataLst>
          </p:nvPr>
        </p:nvSpPr>
        <p:spPr>
          <a:xfrm>
            <a:off x="436056" y="500836"/>
            <a:ext cx="11062648" cy="447842"/>
          </a:xfrm>
        </p:spPr>
        <p:txBody>
          <a:bodyPr>
            <a:normAutofit fontScale="90000"/>
          </a:bodyPr>
          <a:p>
            <a:r>
              <a:rPr lang="zh-CN" altLang="en-US" sz="3100" dirty="0">
                <a:solidFill>
                  <a:schemeClr val="tx1">
                    <a:lumMod val="75000"/>
                    <a:lumOff val="25000"/>
                  </a:schemeClr>
                </a:solidFill>
                <a:latin typeface="黑体" panose="02010609060101010101" pitchFamily="49" charset="-122"/>
                <a:ea typeface="黑体" panose="02010609060101010101" pitchFamily="49" charset="-122"/>
                <a:cs typeface="Arial" panose="020B0604020202020204" pitchFamily="34" charset="0"/>
              </a:rPr>
              <a:t>对象属性</a:t>
            </a:r>
            <a:endParaRPr lang="en-GB" sz="2700"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21" name="矩形 20"/>
          <p:cNvSpPr/>
          <p:nvPr>
            <p:custDataLst>
              <p:tags r:id="rId10"/>
            </p:custDataLst>
          </p:nvPr>
        </p:nvSpPr>
        <p:spPr>
          <a:xfrm>
            <a:off x="766614" y="3768753"/>
            <a:ext cx="2520279" cy="785921"/>
          </a:xfrm>
          <a:prstGeom prst="rect">
            <a:avLst/>
          </a:prstGeom>
        </p:spPr>
        <p:txBody>
          <a:bodyPr wrap="square">
            <a:spAutoFit/>
          </a:bodyPr>
          <a:p>
            <a:pPr defTabSz="913130">
              <a:lnSpc>
                <a:spcPct val="130000"/>
              </a:lnSpc>
              <a:defRPr/>
            </a:pPr>
            <a:r>
              <a:rPr lang="zh-CN" altLang="en-US" sz="1200" dirty="0">
                <a:solidFill>
                  <a:srgbClr val="404040"/>
                </a:solidFill>
                <a:latin typeface="Arial" panose="020B0604020202020204" pitchFamily="34" charset="0"/>
                <a:ea typeface="黑体" panose="02010609060101010101" pitchFamily="49" charset="-122"/>
                <a:cs typeface="Arial" panose="020B0604020202020204" pitchFamily="34" charset="0"/>
                <a:sym typeface="Source Han Sans SC"/>
              </a:rPr>
              <a:t>对象相对于父对象的位置，创建组件之后可通过</a:t>
            </a:r>
            <a:r>
              <a:rPr lang="en-US" altLang="zh-CN" sz="1200" dirty="0" err="1">
                <a:solidFill>
                  <a:srgbClr val="404040"/>
                </a:solidFill>
                <a:latin typeface="Arial" panose="020B0604020202020204" pitchFamily="34" charset="0"/>
                <a:ea typeface="黑体" panose="02010609060101010101" pitchFamily="49" charset="-122"/>
                <a:cs typeface="Arial" panose="020B0604020202020204" pitchFamily="34" charset="0"/>
                <a:sym typeface="Source Han Sans SC"/>
              </a:rPr>
              <a:t>set_pos</a:t>
            </a:r>
            <a:r>
              <a:rPr lang="en-US" altLang="zh-CN" sz="1200" dirty="0">
                <a:solidFill>
                  <a:srgbClr val="404040"/>
                </a:solidFill>
                <a:latin typeface="Arial" panose="020B0604020202020204" pitchFamily="34" charset="0"/>
                <a:ea typeface="黑体" panose="02010609060101010101" pitchFamily="49" charset="-122"/>
                <a:cs typeface="Arial" panose="020B0604020202020204" pitchFamily="34" charset="0"/>
                <a:sym typeface="Source Han Sans SC"/>
              </a:rPr>
              <a:t>(</a:t>
            </a:r>
            <a:r>
              <a:rPr lang="en-US" altLang="zh-CN" sz="1200" dirty="0" err="1">
                <a:solidFill>
                  <a:srgbClr val="404040"/>
                </a:solidFill>
                <a:latin typeface="Arial" panose="020B0604020202020204" pitchFamily="34" charset="0"/>
                <a:ea typeface="黑体" panose="02010609060101010101" pitchFamily="49" charset="-122"/>
                <a:cs typeface="Arial" panose="020B0604020202020204" pitchFamily="34" charset="0"/>
                <a:sym typeface="Source Han Sans SC"/>
              </a:rPr>
              <a:t>x,y</a:t>
            </a:r>
            <a:r>
              <a:rPr lang="en-US" altLang="zh-CN" sz="1200" dirty="0">
                <a:solidFill>
                  <a:srgbClr val="404040"/>
                </a:solidFill>
                <a:latin typeface="Arial" panose="020B0604020202020204" pitchFamily="34" charset="0"/>
                <a:ea typeface="黑体" panose="02010609060101010101" pitchFamily="49" charset="-122"/>
                <a:cs typeface="Arial" panose="020B0604020202020204" pitchFamily="34" charset="0"/>
                <a:sym typeface="Source Han Sans SC"/>
              </a:rPr>
              <a:t>)</a:t>
            </a:r>
            <a:r>
              <a:rPr lang="zh-CN" altLang="en-US" sz="1200" dirty="0">
                <a:solidFill>
                  <a:srgbClr val="404040"/>
                </a:solidFill>
                <a:latin typeface="Arial" panose="020B0604020202020204" pitchFamily="34" charset="0"/>
                <a:ea typeface="黑体" panose="02010609060101010101" pitchFamily="49" charset="-122"/>
                <a:cs typeface="Arial" panose="020B0604020202020204" pitchFamily="34" charset="0"/>
                <a:sym typeface="Source Han Sans SC"/>
              </a:rPr>
              <a:t>方法来设置</a:t>
            </a:r>
            <a:r>
              <a:rPr lang="en-US" altLang="zh-CN" sz="1200" dirty="0">
                <a:solidFill>
                  <a:srgbClr val="404040"/>
                </a:solidFill>
                <a:latin typeface="Arial" panose="020B0604020202020204" pitchFamily="34" charset="0"/>
                <a:ea typeface="黑体" panose="02010609060101010101" pitchFamily="49" charset="-122"/>
                <a:cs typeface="Arial" panose="020B0604020202020204" pitchFamily="34" charset="0"/>
                <a:sym typeface="Source Han Sans SC"/>
              </a:rPr>
              <a:t>,</a:t>
            </a:r>
            <a:r>
              <a:rPr lang="zh-CN" altLang="en-US" sz="1200" dirty="0">
                <a:solidFill>
                  <a:srgbClr val="404040"/>
                </a:solidFill>
                <a:latin typeface="Arial" panose="020B0604020202020204" pitchFamily="34" charset="0"/>
                <a:ea typeface="黑体" panose="02010609060101010101" pitchFamily="49" charset="-122"/>
                <a:cs typeface="Arial" panose="020B0604020202020204" pitchFamily="34" charset="0"/>
                <a:sym typeface="Source Han Sans SC"/>
              </a:rPr>
              <a:t>如不指定</a:t>
            </a:r>
            <a:r>
              <a:rPr lang="en-US" altLang="zh-CN" sz="1200" dirty="0">
                <a:solidFill>
                  <a:srgbClr val="404040"/>
                </a:solidFill>
                <a:latin typeface="Arial" panose="020B0604020202020204" pitchFamily="34" charset="0"/>
                <a:ea typeface="黑体" panose="02010609060101010101" pitchFamily="49" charset="-122"/>
                <a:cs typeface="Arial" panose="020B0604020202020204" pitchFamily="34" charset="0"/>
                <a:sym typeface="Source Han Sans SC"/>
              </a:rPr>
              <a:t>,</a:t>
            </a:r>
            <a:r>
              <a:rPr lang="zh-CN" altLang="en-US" sz="1200" dirty="0">
                <a:solidFill>
                  <a:srgbClr val="404040"/>
                </a:solidFill>
                <a:latin typeface="Arial" panose="020B0604020202020204" pitchFamily="34" charset="0"/>
                <a:ea typeface="黑体" panose="02010609060101010101" pitchFamily="49" charset="-122"/>
                <a:cs typeface="Arial" panose="020B0604020202020204" pitchFamily="34" charset="0"/>
                <a:sym typeface="Source Han Sans SC"/>
              </a:rPr>
              <a:t>将默认为</a:t>
            </a:r>
            <a:r>
              <a:rPr lang="en-US" altLang="zh-CN" sz="1200" dirty="0">
                <a:solidFill>
                  <a:srgbClr val="404040"/>
                </a:solidFill>
                <a:latin typeface="Arial" panose="020B0604020202020204" pitchFamily="34" charset="0"/>
                <a:ea typeface="黑体" panose="02010609060101010101" pitchFamily="49" charset="-122"/>
                <a:cs typeface="Arial" panose="020B0604020202020204" pitchFamily="34" charset="0"/>
                <a:sym typeface="Source Han Sans SC"/>
              </a:rPr>
              <a:t>(0,0).</a:t>
            </a:r>
            <a:endParaRPr lang="zh-CN" altLang="en-US" sz="1200" dirty="0">
              <a:solidFill>
                <a:srgbClr val="404040"/>
              </a:solidFill>
              <a:latin typeface="Arial" panose="020B0604020202020204" pitchFamily="34" charset="0"/>
              <a:ea typeface="黑体" panose="02010609060101010101" pitchFamily="49" charset="-122"/>
              <a:cs typeface="Arial" panose="020B0604020202020204" pitchFamily="34" charset="0"/>
              <a:sym typeface="Source Han Sans SC"/>
            </a:endParaRPr>
          </a:p>
        </p:txBody>
      </p:sp>
      <p:sp>
        <p:nvSpPr>
          <p:cNvPr id="22" name="矩形 21"/>
          <p:cNvSpPr/>
          <p:nvPr>
            <p:custDataLst>
              <p:tags r:id="rId11"/>
            </p:custDataLst>
          </p:nvPr>
        </p:nvSpPr>
        <p:spPr>
          <a:xfrm>
            <a:off x="804648" y="3262049"/>
            <a:ext cx="2507121" cy="325154"/>
          </a:xfrm>
          <a:prstGeom prst="rect">
            <a:avLst/>
          </a:prstGeom>
        </p:spPr>
        <p:txBody>
          <a:bodyPr wrap="square">
            <a:spAutoFit/>
          </a:bodyPr>
          <a:p>
            <a:pPr algn="ctr" defTabSz="913130">
              <a:lnSpc>
                <a:spcPct val="120000"/>
              </a:lnSpc>
              <a:defRPr/>
            </a:pPr>
            <a:r>
              <a:rPr lang="zh-CN" altLang="en-US" sz="1400" dirty="0">
                <a:solidFill>
                  <a:srgbClr val="D60026"/>
                </a:solidFill>
                <a:latin typeface="Arial" panose="020B0604020202020204" pitchFamily="34" charset="0"/>
                <a:ea typeface="黑体" panose="02010609060101010101" pitchFamily="49" charset="-122"/>
                <a:cs typeface="Arial" panose="020B0604020202020204" pitchFamily="34" charset="0"/>
                <a:sym typeface="Source Han Sans SC"/>
              </a:rPr>
              <a:t>位置</a:t>
            </a:r>
            <a:r>
              <a:rPr lang="en-US" altLang="zh-CN" sz="1400" dirty="0">
                <a:solidFill>
                  <a:srgbClr val="D60026"/>
                </a:solidFill>
                <a:latin typeface="Arial" panose="020B0604020202020204" pitchFamily="34" charset="0"/>
                <a:ea typeface="黑体" panose="02010609060101010101" pitchFamily="49" charset="-122"/>
                <a:cs typeface="Arial" panose="020B0604020202020204" pitchFamily="34" charset="0"/>
                <a:sym typeface="Source Han Sans SC"/>
              </a:rPr>
              <a:t>(position)</a:t>
            </a:r>
            <a:endParaRPr lang="zh-CN" altLang="en-US" sz="1400" dirty="0">
              <a:solidFill>
                <a:srgbClr val="D60026"/>
              </a:solidFill>
              <a:latin typeface="Arial" panose="020B0604020202020204" pitchFamily="34" charset="0"/>
              <a:ea typeface="黑体" panose="02010609060101010101" pitchFamily="49" charset="-122"/>
              <a:cs typeface="Arial" panose="020B0604020202020204" pitchFamily="34" charset="0"/>
              <a:sym typeface="Source Han Sans SC"/>
            </a:endParaRPr>
          </a:p>
        </p:txBody>
      </p:sp>
      <p:sp>
        <p:nvSpPr>
          <p:cNvPr id="24" name="矩形 23"/>
          <p:cNvSpPr/>
          <p:nvPr>
            <p:custDataLst>
              <p:tags r:id="rId12"/>
            </p:custDataLst>
          </p:nvPr>
        </p:nvSpPr>
        <p:spPr>
          <a:xfrm>
            <a:off x="3485863" y="3768753"/>
            <a:ext cx="2520279" cy="785921"/>
          </a:xfrm>
          <a:prstGeom prst="rect">
            <a:avLst/>
          </a:prstGeom>
        </p:spPr>
        <p:txBody>
          <a:bodyPr wrap="square">
            <a:spAutoFit/>
          </a:bodyPr>
          <a:p>
            <a:pPr defTabSz="913130">
              <a:lnSpc>
                <a:spcPct val="130000"/>
              </a:lnSpc>
              <a:defRPr/>
            </a:pPr>
            <a:r>
              <a:rPr lang="zh-CN" altLang="en-US" sz="1200" dirty="0">
                <a:solidFill>
                  <a:srgbClr val="404040"/>
                </a:solidFill>
                <a:latin typeface="Arial" panose="020B0604020202020204" pitchFamily="34" charset="0"/>
                <a:ea typeface="黑体" panose="02010609060101010101" pitchFamily="49" charset="-122"/>
                <a:cs typeface="Arial" panose="020B0604020202020204" pitchFamily="34" charset="0"/>
                <a:sym typeface="Source Han Sans SC"/>
              </a:rPr>
              <a:t>对象尺寸</a:t>
            </a:r>
            <a:r>
              <a:rPr lang="en-US" altLang="zh-CN" sz="1200" dirty="0">
                <a:solidFill>
                  <a:srgbClr val="404040"/>
                </a:solidFill>
                <a:latin typeface="Arial" panose="020B0604020202020204" pitchFamily="34" charset="0"/>
                <a:ea typeface="黑体" panose="02010609060101010101" pitchFamily="49" charset="-122"/>
                <a:cs typeface="Arial" panose="020B0604020202020204" pitchFamily="34" charset="0"/>
                <a:sym typeface="Source Han Sans SC"/>
              </a:rPr>
              <a:t>,</a:t>
            </a:r>
            <a:r>
              <a:rPr lang="zh-CN" altLang="en-US" sz="1200" dirty="0">
                <a:solidFill>
                  <a:srgbClr val="404040"/>
                </a:solidFill>
                <a:latin typeface="Arial" panose="020B0604020202020204" pitchFamily="34" charset="0"/>
                <a:ea typeface="黑体" panose="02010609060101010101" pitchFamily="49" charset="-122"/>
                <a:cs typeface="Arial" panose="020B0604020202020204" pitchFamily="34" charset="0"/>
                <a:sym typeface="Source Han Sans SC"/>
              </a:rPr>
              <a:t>创建组件后可通过</a:t>
            </a:r>
            <a:r>
              <a:rPr lang="en-US" altLang="zh-CN" sz="1200" dirty="0" err="1">
                <a:solidFill>
                  <a:srgbClr val="404040"/>
                </a:solidFill>
                <a:latin typeface="Arial" panose="020B0604020202020204" pitchFamily="34" charset="0"/>
                <a:ea typeface="黑体" panose="02010609060101010101" pitchFamily="49" charset="-122"/>
                <a:cs typeface="Arial" panose="020B0604020202020204" pitchFamily="34" charset="0"/>
                <a:sym typeface="Source Han Sans SC"/>
              </a:rPr>
              <a:t>set_size</a:t>
            </a:r>
            <a:r>
              <a:rPr lang="en-US" altLang="zh-CN" sz="1200" dirty="0">
                <a:solidFill>
                  <a:srgbClr val="404040"/>
                </a:solidFill>
                <a:latin typeface="Arial" panose="020B0604020202020204" pitchFamily="34" charset="0"/>
                <a:ea typeface="黑体" panose="02010609060101010101" pitchFamily="49" charset="-122"/>
                <a:cs typeface="Arial" panose="020B0604020202020204" pitchFamily="34" charset="0"/>
                <a:sym typeface="Source Han Sans SC"/>
              </a:rPr>
              <a:t>(</a:t>
            </a:r>
            <a:r>
              <a:rPr lang="en-US" altLang="zh-CN" sz="1200" dirty="0" err="1">
                <a:solidFill>
                  <a:srgbClr val="404040"/>
                </a:solidFill>
                <a:latin typeface="Arial" panose="020B0604020202020204" pitchFamily="34" charset="0"/>
                <a:ea typeface="黑体" panose="02010609060101010101" pitchFamily="49" charset="-122"/>
                <a:cs typeface="Arial" panose="020B0604020202020204" pitchFamily="34" charset="0"/>
                <a:sym typeface="Source Han Sans SC"/>
              </a:rPr>
              <a:t>width,height</a:t>
            </a:r>
            <a:r>
              <a:rPr lang="en-US" altLang="zh-CN" sz="1200" dirty="0">
                <a:solidFill>
                  <a:srgbClr val="404040"/>
                </a:solidFill>
                <a:latin typeface="Arial" panose="020B0604020202020204" pitchFamily="34" charset="0"/>
                <a:ea typeface="黑体" panose="02010609060101010101" pitchFamily="49" charset="-122"/>
                <a:cs typeface="Arial" panose="020B0604020202020204" pitchFamily="34" charset="0"/>
                <a:sym typeface="Source Han Sans SC"/>
              </a:rPr>
              <a:t>)</a:t>
            </a:r>
            <a:r>
              <a:rPr lang="zh-CN" altLang="en-US" sz="1200" dirty="0">
                <a:solidFill>
                  <a:srgbClr val="404040"/>
                </a:solidFill>
                <a:latin typeface="Arial" panose="020B0604020202020204" pitchFamily="34" charset="0"/>
                <a:ea typeface="黑体" panose="02010609060101010101" pitchFamily="49" charset="-122"/>
                <a:cs typeface="Arial" panose="020B0604020202020204" pitchFamily="34" charset="0"/>
                <a:sym typeface="Source Han Sans SC"/>
              </a:rPr>
              <a:t>方法来设置</a:t>
            </a:r>
            <a:r>
              <a:rPr lang="en-US" altLang="zh-CN" sz="1200" dirty="0">
                <a:solidFill>
                  <a:srgbClr val="404040"/>
                </a:solidFill>
                <a:latin typeface="Arial" panose="020B0604020202020204" pitchFamily="34" charset="0"/>
                <a:ea typeface="黑体" panose="02010609060101010101" pitchFamily="49" charset="-122"/>
                <a:cs typeface="Arial" panose="020B0604020202020204" pitchFamily="34" charset="0"/>
                <a:sym typeface="Source Han Sans SC"/>
              </a:rPr>
              <a:t>,</a:t>
            </a:r>
            <a:r>
              <a:rPr lang="zh-CN" altLang="en-US" sz="1200" dirty="0">
                <a:solidFill>
                  <a:srgbClr val="404040"/>
                </a:solidFill>
                <a:latin typeface="Arial" panose="020B0604020202020204" pitchFamily="34" charset="0"/>
                <a:ea typeface="黑体" panose="02010609060101010101" pitchFamily="49" charset="-122"/>
                <a:cs typeface="Arial" panose="020B0604020202020204" pitchFamily="34" charset="0"/>
                <a:sym typeface="Source Han Sans SC"/>
              </a:rPr>
              <a:t>如不指定</a:t>
            </a:r>
            <a:r>
              <a:rPr lang="en-US" altLang="zh-CN" sz="1200" dirty="0">
                <a:solidFill>
                  <a:srgbClr val="404040"/>
                </a:solidFill>
                <a:latin typeface="Arial" panose="020B0604020202020204" pitchFamily="34" charset="0"/>
                <a:ea typeface="黑体" panose="02010609060101010101" pitchFamily="49" charset="-122"/>
                <a:cs typeface="Arial" panose="020B0604020202020204" pitchFamily="34" charset="0"/>
                <a:sym typeface="Source Han Sans SC"/>
              </a:rPr>
              <a:t>,</a:t>
            </a:r>
            <a:r>
              <a:rPr lang="zh-CN" altLang="en-US" sz="1200" dirty="0">
                <a:solidFill>
                  <a:srgbClr val="404040"/>
                </a:solidFill>
                <a:latin typeface="Arial" panose="020B0604020202020204" pitchFamily="34" charset="0"/>
                <a:ea typeface="黑体" panose="02010609060101010101" pitchFamily="49" charset="-122"/>
                <a:cs typeface="Arial" panose="020B0604020202020204" pitchFamily="34" charset="0"/>
                <a:sym typeface="Source Han Sans SC"/>
              </a:rPr>
              <a:t>将默认为组件的默认大小</a:t>
            </a:r>
            <a:r>
              <a:rPr lang="en-US" altLang="zh-CN" sz="1200" dirty="0">
                <a:solidFill>
                  <a:srgbClr val="404040"/>
                </a:solidFill>
                <a:latin typeface="Arial" panose="020B0604020202020204" pitchFamily="34" charset="0"/>
                <a:ea typeface="黑体" panose="02010609060101010101" pitchFamily="49" charset="-122"/>
                <a:cs typeface="Arial" panose="020B0604020202020204" pitchFamily="34" charset="0"/>
                <a:sym typeface="Source Han Sans SC"/>
              </a:rPr>
              <a:t>.</a:t>
            </a:r>
            <a:endParaRPr lang="zh-CN" altLang="en-US" sz="1200" dirty="0">
              <a:solidFill>
                <a:srgbClr val="404040"/>
              </a:solidFill>
              <a:latin typeface="黑体" panose="02010609060101010101" pitchFamily="49" charset="-122"/>
              <a:ea typeface="黑体" panose="02010609060101010101" pitchFamily="49" charset="-122"/>
              <a:sym typeface="Source Han Sans SC"/>
            </a:endParaRPr>
          </a:p>
        </p:txBody>
      </p:sp>
      <p:sp>
        <p:nvSpPr>
          <p:cNvPr id="27" name="矩形 26"/>
          <p:cNvSpPr/>
          <p:nvPr>
            <p:custDataLst>
              <p:tags r:id="rId13"/>
            </p:custDataLst>
          </p:nvPr>
        </p:nvSpPr>
        <p:spPr>
          <a:xfrm>
            <a:off x="3553086" y="3300685"/>
            <a:ext cx="2507121" cy="325154"/>
          </a:xfrm>
          <a:prstGeom prst="rect">
            <a:avLst/>
          </a:prstGeom>
        </p:spPr>
        <p:txBody>
          <a:bodyPr wrap="square">
            <a:spAutoFit/>
          </a:bodyPr>
          <a:p>
            <a:pPr algn="ctr" defTabSz="913130">
              <a:lnSpc>
                <a:spcPct val="120000"/>
              </a:lnSpc>
              <a:defRPr/>
            </a:pPr>
            <a:r>
              <a:rPr lang="zh-CN" altLang="en-US" sz="1400" dirty="0">
                <a:solidFill>
                  <a:srgbClr val="FA0505"/>
                </a:solidFill>
                <a:latin typeface="Arial" panose="020B0604020202020204" pitchFamily="34" charset="0"/>
                <a:ea typeface="黑体" panose="02010609060101010101" pitchFamily="49" charset="-122"/>
                <a:cs typeface="Arial" panose="020B0604020202020204" pitchFamily="34" charset="0"/>
                <a:sym typeface="Source Han Sans SC"/>
              </a:rPr>
              <a:t>尺寸</a:t>
            </a:r>
            <a:r>
              <a:rPr lang="en-US" altLang="zh-CN" sz="1400" dirty="0">
                <a:solidFill>
                  <a:srgbClr val="FA0505"/>
                </a:solidFill>
                <a:latin typeface="Arial" panose="020B0604020202020204" pitchFamily="34" charset="0"/>
                <a:ea typeface="黑体" panose="02010609060101010101" pitchFamily="49" charset="-122"/>
                <a:cs typeface="Arial" panose="020B0604020202020204" pitchFamily="34" charset="0"/>
                <a:sym typeface="Source Han Sans SC"/>
              </a:rPr>
              <a:t>(size) </a:t>
            </a:r>
            <a:endParaRPr lang="zh-CN" altLang="en-US" sz="1400" dirty="0">
              <a:solidFill>
                <a:srgbClr val="FA0505"/>
              </a:solidFill>
              <a:latin typeface="Arial" panose="020B0604020202020204" pitchFamily="34" charset="0"/>
              <a:ea typeface="黑体" panose="02010609060101010101" pitchFamily="49" charset="-122"/>
              <a:cs typeface="Arial" panose="020B0604020202020204" pitchFamily="34" charset="0"/>
              <a:sym typeface="Source Han Sans SC"/>
            </a:endParaRPr>
          </a:p>
        </p:txBody>
      </p:sp>
      <p:sp>
        <p:nvSpPr>
          <p:cNvPr id="29" name="矩形 28"/>
          <p:cNvSpPr/>
          <p:nvPr>
            <p:custDataLst>
              <p:tags r:id="rId14"/>
            </p:custDataLst>
          </p:nvPr>
        </p:nvSpPr>
        <p:spPr>
          <a:xfrm>
            <a:off x="6205112" y="3768753"/>
            <a:ext cx="2520279" cy="1025987"/>
          </a:xfrm>
          <a:prstGeom prst="rect">
            <a:avLst/>
          </a:prstGeom>
        </p:spPr>
        <p:txBody>
          <a:bodyPr wrap="square">
            <a:spAutoFit/>
          </a:bodyPr>
          <a:p>
            <a:pPr defTabSz="913130">
              <a:lnSpc>
                <a:spcPct val="130000"/>
              </a:lnSpc>
              <a:defRPr/>
            </a:pPr>
            <a:r>
              <a:rPr lang="zh-CN" altLang="en-US" sz="1200" dirty="0">
                <a:solidFill>
                  <a:srgbClr val="404040"/>
                </a:solidFill>
                <a:latin typeface="Arial" panose="020B0604020202020204" pitchFamily="34" charset="0"/>
                <a:ea typeface="黑体" panose="02010609060101010101" pitchFamily="49" charset="-122"/>
                <a:cs typeface="Arial" panose="020B0604020202020204" pitchFamily="34" charset="0"/>
                <a:sym typeface="Source Han Sans SC"/>
              </a:rPr>
              <a:t>详见篇后样式小节</a:t>
            </a:r>
            <a:r>
              <a:rPr lang="en-US" altLang="zh-CN" sz="1200" dirty="0">
                <a:solidFill>
                  <a:srgbClr val="404040"/>
                </a:solidFill>
                <a:latin typeface="Arial" panose="020B0604020202020204" pitchFamily="34" charset="0"/>
                <a:ea typeface="黑体" panose="02010609060101010101" pitchFamily="49" charset="-122"/>
                <a:cs typeface="Arial" panose="020B0604020202020204" pitchFamily="34" charset="0"/>
                <a:sym typeface="Source Han Sans SC"/>
              </a:rPr>
              <a:t>,</a:t>
            </a:r>
            <a:r>
              <a:rPr lang="zh-CN" altLang="en-US" sz="1200" dirty="0">
                <a:solidFill>
                  <a:srgbClr val="404040"/>
                </a:solidFill>
                <a:latin typeface="Arial" panose="020B0604020202020204" pitchFamily="34" charset="0"/>
                <a:ea typeface="黑体" panose="02010609060101010101" pitchFamily="49" charset="-122"/>
                <a:cs typeface="Arial" panose="020B0604020202020204" pitchFamily="34" charset="0"/>
                <a:sym typeface="Source Han Sans SC"/>
              </a:rPr>
              <a:t>创建组件后通过</a:t>
            </a:r>
            <a:r>
              <a:rPr lang="en-US" altLang="zh-CN" sz="1200" dirty="0" err="1">
                <a:solidFill>
                  <a:srgbClr val="404040"/>
                </a:solidFill>
                <a:latin typeface="Arial" panose="020B0604020202020204" pitchFamily="34" charset="0"/>
                <a:ea typeface="黑体" panose="02010609060101010101" pitchFamily="49" charset="-122"/>
                <a:cs typeface="Arial" panose="020B0604020202020204" pitchFamily="34" charset="0"/>
                <a:sym typeface="Source Han Sans SC"/>
              </a:rPr>
              <a:t>add_style</a:t>
            </a:r>
            <a:r>
              <a:rPr lang="en-US" altLang="zh-CN" sz="1200" dirty="0">
                <a:solidFill>
                  <a:srgbClr val="404040"/>
                </a:solidFill>
                <a:latin typeface="Arial" panose="020B0604020202020204" pitchFamily="34" charset="0"/>
                <a:ea typeface="黑体" panose="02010609060101010101" pitchFamily="49" charset="-122"/>
                <a:cs typeface="Arial" panose="020B0604020202020204" pitchFamily="34" charset="0"/>
                <a:sym typeface="Source Han Sans SC"/>
              </a:rPr>
              <a:t>(</a:t>
            </a:r>
            <a:r>
              <a:rPr lang="en-US" altLang="zh-CN" sz="1200" dirty="0" err="1">
                <a:solidFill>
                  <a:srgbClr val="404040"/>
                </a:solidFill>
                <a:latin typeface="Arial" panose="020B0604020202020204" pitchFamily="34" charset="0"/>
                <a:ea typeface="黑体" panose="02010609060101010101" pitchFamily="49" charset="-122"/>
                <a:cs typeface="Arial" panose="020B0604020202020204" pitchFamily="34" charset="0"/>
                <a:sym typeface="Source Han Sans SC"/>
              </a:rPr>
              <a:t>style_name,part_name|state</a:t>
            </a:r>
            <a:r>
              <a:rPr lang="en-US" altLang="zh-CN" sz="1200" dirty="0">
                <a:solidFill>
                  <a:srgbClr val="404040"/>
                </a:solidFill>
                <a:latin typeface="Arial" panose="020B0604020202020204" pitchFamily="34" charset="0"/>
                <a:ea typeface="黑体" panose="02010609060101010101" pitchFamily="49" charset="-122"/>
                <a:cs typeface="Arial" panose="020B0604020202020204" pitchFamily="34" charset="0"/>
                <a:sym typeface="Source Han Sans SC"/>
              </a:rPr>
              <a:t>)</a:t>
            </a:r>
            <a:r>
              <a:rPr lang="zh-CN" altLang="en-US" sz="1200" dirty="0">
                <a:solidFill>
                  <a:srgbClr val="404040"/>
                </a:solidFill>
                <a:latin typeface="Arial" panose="020B0604020202020204" pitchFamily="34" charset="0"/>
                <a:ea typeface="黑体" panose="02010609060101010101" pitchFamily="49" charset="-122"/>
                <a:cs typeface="Arial" panose="020B0604020202020204" pitchFamily="34" charset="0"/>
                <a:sym typeface="Source Han Sans SC"/>
              </a:rPr>
              <a:t>来添加样式</a:t>
            </a:r>
            <a:r>
              <a:rPr lang="en-US" altLang="zh-CN" sz="1200" dirty="0">
                <a:solidFill>
                  <a:srgbClr val="404040"/>
                </a:solidFill>
                <a:latin typeface="Arial" panose="020B0604020202020204" pitchFamily="34" charset="0"/>
                <a:ea typeface="黑体" panose="02010609060101010101" pitchFamily="49" charset="-122"/>
                <a:cs typeface="Arial" panose="020B0604020202020204" pitchFamily="34" charset="0"/>
                <a:sym typeface="Source Han Sans SC"/>
              </a:rPr>
              <a:t>,</a:t>
            </a:r>
            <a:r>
              <a:rPr lang="zh-CN" altLang="en-US" sz="1200" dirty="0">
                <a:solidFill>
                  <a:srgbClr val="404040"/>
                </a:solidFill>
                <a:latin typeface="Arial" panose="020B0604020202020204" pitchFamily="34" charset="0"/>
                <a:ea typeface="黑体" panose="02010609060101010101" pitchFamily="49" charset="-122"/>
                <a:cs typeface="Arial" panose="020B0604020202020204" pitchFamily="34" charset="0"/>
                <a:sym typeface="Source Han Sans SC"/>
              </a:rPr>
              <a:t>如不添加</a:t>
            </a:r>
            <a:r>
              <a:rPr lang="en-US" altLang="zh-CN" sz="1200" dirty="0">
                <a:solidFill>
                  <a:srgbClr val="404040"/>
                </a:solidFill>
                <a:latin typeface="Arial" panose="020B0604020202020204" pitchFamily="34" charset="0"/>
                <a:ea typeface="黑体" panose="02010609060101010101" pitchFamily="49" charset="-122"/>
                <a:cs typeface="Arial" panose="020B0604020202020204" pitchFamily="34" charset="0"/>
                <a:sym typeface="Source Han Sans SC"/>
              </a:rPr>
              <a:t>,</a:t>
            </a:r>
            <a:r>
              <a:rPr lang="zh-CN" altLang="en-US" sz="1200" dirty="0">
                <a:solidFill>
                  <a:srgbClr val="404040"/>
                </a:solidFill>
                <a:latin typeface="Arial" panose="020B0604020202020204" pitchFamily="34" charset="0"/>
                <a:ea typeface="黑体" panose="02010609060101010101" pitchFamily="49" charset="-122"/>
                <a:cs typeface="Arial" panose="020B0604020202020204" pitchFamily="34" charset="0"/>
                <a:sym typeface="Source Han Sans SC"/>
              </a:rPr>
              <a:t>则按组件默认样式显示</a:t>
            </a:r>
            <a:endParaRPr lang="zh-CN" altLang="en-US" sz="1200" dirty="0">
              <a:solidFill>
                <a:srgbClr val="404040"/>
              </a:solidFill>
              <a:latin typeface="Arial" panose="020B0604020202020204" pitchFamily="34" charset="0"/>
              <a:ea typeface="黑体" panose="02010609060101010101" pitchFamily="49" charset="-122"/>
              <a:cs typeface="Arial" panose="020B0604020202020204" pitchFamily="34" charset="0"/>
              <a:sym typeface="Source Han Sans SC"/>
            </a:endParaRPr>
          </a:p>
        </p:txBody>
      </p:sp>
      <p:sp>
        <p:nvSpPr>
          <p:cNvPr id="31" name="矩形 30"/>
          <p:cNvSpPr/>
          <p:nvPr>
            <p:custDataLst>
              <p:tags r:id="rId15"/>
            </p:custDataLst>
          </p:nvPr>
        </p:nvSpPr>
        <p:spPr>
          <a:xfrm>
            <a:off x="6272335" y="3292333"/>
            <a:ext cx="2507121" cy="325154"/>
          </a:xfrm>
          <a:prstGeom prst="rect">
            <a:avLst/>
          </a:prstGeom>
        </p:spPr>
        <p:txBody>
          <a:bodyPr wrap="square">
            <a:spAutoFit/>
          </a:bodyPr>
          <a:p>
            <a:pPr algn="ctr" defTabSz="913130">
              <a:lnSpc>
                <a:spcPct val="120000"/>
              </a:lnSpc>
              <a:defRPr/>
            </a:pPr>
            <a:r>
              <a:rPr lang="zh-CN" altLang="en-US" sz="1400" dirty="0">
                <a:solidFill>
                  <a:srgbClr val="FA0505"/>
                </a:solidFill>
                <a:latin typeface="Arial" panose="020B0604020202020204" pitchFamily="34" charset="0"/>
                <a:ea typeface="黑体" panose="02010609060101010101" pitchFamily="49" charset="-122"/>
                <a:cs typeface="Arial" panose="020B0604020202020204" pitchFamily="34" charset="0"/>
                <a:sym typeface="Source Han Sans SC"/>
              </a:rPr>
              <a:t>样式</a:t>
            </a:r>
            <a:r>
              <a:rPr lang="en-US" altLang="zh-CN" sz="1400" dirty="0">
                <a:solidFill>
                  <a:srgbClr val="FA0505"/>
                </a:solidFill>
                <a:latin typeface="Arial" panose="020B0604020202020204" pitchFamily="34" charset="0"/>
                <a:ea typeface="黑体" panose="02010609060101010101" pitchFamily="49" charset="-122"/>
                <a:cs typeface="Arial" panose="020B0604020202020204" pitchFamily="34" charset="0"/>
                <a:sym typeface="Source Han Sans SC"/>
              </a:rPr>
              <a:t>(style)</a:t>
            </a:r>
            <a:endParaRPr lang="zh-CN" altLang="en-US" sz="1400" dirty="0">
              <a:solidFill>
                <a:srgbClr val="FA0505"/>
              </a:solidFill>
              <a:latin typeface="Arial" panose="020B0604020202020204" pitchFamily="34" charset="0"/>
              <a:ea typeface="黑体" panose="02010609060101010101" pitchFamily="49" charset="-122"/>
              <a:cs typeface="Arial" panose="020B0604020202020204" pitchFamily="34" charset="0"/>
              <a:sym typeface="Source Han Sans SC"/>
            </a:endParaRPr>
          </a:p>
        </p:txBody>
      </p:sp>
      <p:sp>
        <p:nvSpPr>
          <p:cNvPr id="32" name="矩形 31"/>
          <p:cNvSpPr/>
          <p:nvPr>
            <p:custDataLst>
              <p:tags r:id="rId16"/>
            </p:custDataLst>
          </p:nvPr>
        </p:nvSpPr>
        <p:spPr>
          <a:xfrm>
            <a:off x="8924360" y="3768753"/>
            <a:ext cx="2520279" cy="1266052"/>
          </a:xfrm>
          <a:prstGeom prst="rect">
            <a:avLst/>
          </a:prstGeom>
        </p:spPr>
        <p:txBody>
          <a:bodyPr wrap="square">
            <a:spAutoFit/>
          </a:bodyPr>
          <a:p>
            <a:pPr defTabSz="913130">
              <a:lnSpc>
                <a:spcPct val="130000"/>
              </a:lnSpc>
              <a:defRPr/>
            </a:pPr>
            <a:r>
              <a:rPr lang="zh-CN" altLang="en-US" sz="1200" dirty="0">
                <a:solidFill>
                  <a:srgbClr val="404040"/>
                </a:solidFill>
                <a:latin typeface="黑体" panose="02010609060101010101" pitchFamily="49" charset="-122"/>
                <a:ea typeface="黑体" panose="02010609060101010101" pitchFamily="49" charset="-122"/>
                <a:sym typeface="Source Han Sans SC"/>
              </a:rPr>
              <a:t>对象在特定条件下会执行的事件回调</a:t>
            </a:r>
            <a:r>
              <a:rPr lang="en-US" altLang="zh-CN" sz="1200" dirty="0">
                <a:solidFill>
                  <a:srgbClr val="404040"/>
                </a:solidFill>
                <a:latin typeface="黑体" panose="02010609060101010101" pitchFamily="49" charset="-122"/>
                <a:ea typeface="黑体" panose="02010609060101010101" pitchFamily="49" charset="-122"/>
                <a:sym typeface="Source Han Sans SC"/>
              </a:rPr>
              <a:t>:</a:t>
            </a:r>
            <a:r>
              <a:rPr lang="zh-CN" altLang="en-US" sz="1200" dirty="0">
                <a:solidFill>
                  <a:srgbClr val="404040"/>
                </a:solidFill>
                <a:latin typeface="黑体" panose="02010609060101010101" pitchFamily="49" charset="-122"/>
                <a:ea typeface="黑体" panose="02010609060101010101" pitchFamily="49" charset="-122"/>
                <a:sym typeface="Source Han Sans SC"/>
              </a:rPr>
              <a:t>如点击时跳转页面</a:t>
            </a:r>
            <a:r>
              <a:rPr lang="en-US" altLang="zh-CN" sz="1200" dirty="0">
                <a:solidFill>
                  <a:srgbClr val="404040"/>
                </a:solidFill>
                <a:latin typeface="黑体" panose="02010609060101010101" pitchFamily="49" charset="-122"/>
                <a:ea typeface="黑体" panose="02010609060101010101" pitchFamily="49" charset="-122"/>
                <a:sym typeface="Source Han Sans SC"/>
              </a:rPr>
              <a:t>,</a:t>
            </a:r>
            <a:r>
              <a:rPr lang="zh-CN" altLang="en-US" sz="1200" dirty="0">
                <a:solidFill>
                  <a:srgbClr val="404040"/>
                </a:solidFill>
                <a:latin typeface="黑体" panose="02010609060101010101" pitchFamily="49" charset="-122"/>
                <a:ea typeface="黑体" panose="02010609060101010101" pitchFamily="49" charset="-122"/>
                <a:sym typeface="Source Han Sans SC"/>
              </a:rPr>
              <a:t>滑动时滚动等</a:t>
            </a:r>
            <a:r>
              <a:rPr lang="en-US" altLang="zh-CN" sz="1200" dirty="0">
                <a:solidFill>
                  <a:srgbClr val="404040"/>
                </a:solidFill>
                <a:latin typeface="黑体" panose="02010609060101010101" pitchFamily="49" charset="-122"/>
                <a:ea typeface="黑体" panose="02010609060101010101" pitchFamily="49" charset="-122"/>
                <a:sym typeface="Source Han Sans SC"/>
              </a:rPr>
              <a:t>…</a:t>
            </a:r>
            <a:r>
              <a:rPr lang="zh-CN" altLang="en-US" sz="1200" dirty="0">
                <a:solidFill>
                  <a:srgbClr val="404040"/>
                </a:solidFill>
                <a:latin typeface="黑体" panose="02010609060101010101" pitchFamily="49" charset="-122"/>
                <a:ea typeface="黑体" panose="02010609060101010101" pitchFamily="49" charset="-122"/>
                <a:sym typeface="Source Han Sans SC"/>
              </a:rPr>
              <a:t>组件创建后</a:t>
            </a:r>
            <a:r>
              <a:rPr lang="en-US" altLang="zh-CN" sz="1200" dirty="0">
                <a:solidFill>
                  <a:srgbClr val="404040"/>
                </a:solidFill>
                <a:latin typeface="黑体" panose="02010609060101010101" pitchFamily="49" charset="-122"/>
                <a:ea typeface="黑体" panose="02010609060101010101" pitchFamily="49" charset="-122"/>
                <a:sym typeface="Source Han Sans SC"/>
              </a:rPr>
              <a:t>,</a:t>
            </a:r>
            <a:r>
              <a:rPr lang="zh-CN" altLang="en-US" sz="1200" dirty="0">
                <a:solidFill>
                  <a:srgbClr val="404040"/>
                </a:solidFill>
                <a:latin typeface="黑体" panose="02010609060101010101" pitchFamily="49" charset="-122"/>
                <a:ea typeface="黑体" panose="02010609060101010101" pitchFamily="49" charset="-122"/>
                <a:sym typeface="Source Han Sans SC"/>
              </a:rPr>
              <a:t>通过</a:t>
            </a:r>
            <a:r>
              <a:rPr lang="en-US" altLang="zh-CN" sz="1200" dirty="0" err="1">
                <a:solidFill>
                  <a:srgbClr val="404040"/>
                </a:solidFill>
                <a:latin typeface="Arial" panose="020B0604020202020204" pitchFamily="34" charset="0"/>
                <a:ea typeface="黑体" panose="02010609060101010101" pitchFamily="49" charset="-122"/>
                <a:cs typeface="Arial" panose="020B0604020202020204" pitchFamily="34" charset="0"/>
                <a:sym typeface="Source Han Sans SC"/>
              </a:rPr>
              <a:t>add_event_cb</a:t>
            </a:r>
            <a:r>
              <a:rPr lang="en-US" altLang="zh-CN" sz="1200" dirty="0">
                <a:solidFill>
                  <a:srgbClr val="404040"/>
                </a:solidFill>
                <a:latin typeface="Arial" panose="020B0604020202020204" pitchFamily="34" charset="0"/>
                <a:ea typeface="黑体" panose="02010609060101010101" pitchFamily="49" charset="-122"/>
                <a:cs typeface="Arial" panose="020B0604020202020204" pitchFamily="34" charset="0"/>
                <a:sym typeface="Source Han Sans SC"/>
              </a:rPr>
              <a:t>(</a:t>
            </a:r>
            <a:r>
              <a:rPr lang="en-US" altLang="zh-CN" sz="1200" dirty="0" err="1">
                <a:solidFill>
                  <a:srgbClr val="404040"/>
                </a:solidFill>
                <a:latin typeface="Arial" panose="020B0604020202020204" pitchFamily="34" charset="0"/>
                <a:ea typeface="黑体" panose="02010609060101010101" pitchFamily="49" charset="-122"/>
                <a:cs typeface="Arial" panose="020B0604020202020204" pitchFamily="34" charset="0"/>
                <a:sym typeface="Source Han Sans SC"/>
              </a:rPr>
              <a:t>cb</a:t>
            </a:r>
            <a:r>
              <a:rPr lang="en-US" altLang="zh-CN" sz="1200" dirty="0">
                <a:solidFill>
                  <a:srgbClr val="404040"/>
                </a:solidFill>
                <a:latin typeface="Arial" panose="020B0604020202020204" pitchFamily="34" charset="0"/>
                <a:ea typeface="黑体" panose="02010609060101010101" pitchFamily="49" charset="-122"/>
                <a:cs typeface="Arial" panose="020B0604020202020204" pitchFamily="34" charset="0"/>
                <a:sym typeface="Source Han Sans SC"/>
              </a:rPr>
              <a:t>(e), event, None)</a:t>
            </a:r>
            <a:r>
              <a:rPr lang="zh-CN" altLang="en-US" sz="1200" dirty="0">
                <a:solidFill>
                  <a:srgbClr val="404040"/>
                </a:solidFill>
                <a:latin typeface="Arial" panose="020B0604020202020204" pitchFamily="34" charset="0"/>
                <a:ea typeface="黑体" panose="02010609060101010101" pitchFamily="49" charset="-122"/>
                <a:cs typeface="Arial" panose="020B0604020202020204" pitchFamily="34" charset="0"/>
                <a:sym typeface="Source Han Sans SC"/>
              </a:rPr>
              <a:t>添加</a:t>
            </a:r>
            <a:r>
              <a:rPr lang="en-US" altLang="zh-CN" sz="1200" dirty="0">
                <a:solidFill>
                  <a:srgbClr val="404040"/>
                </a:solidFill>
                <a:latin typeface="Arial" panose="020B0604020202020204" pitchFamily="34" charset="0"/>
                <a:ea typeface="黑体" panose="02010609060101010101" pitchFamily="49" charset="-122"/>
                <a:cs typeface="Arial" panose="020B0604020202020204" pitchFamily="34" charset="0"/>
                <a:sym typeface="Source Han Sans SC"/>
              </a:rPr>
              <a:t>.</a:t>
            </a:r>
            <a:endParaRPr lang="zh-CN" altLang="en-US" sz="1200" dirty="0">
              <a:solidFill>
                <a:srgbClr val="404040"/>
              </a:solidFill>
              <a:latin typeface="Arial" panose="020B0604020202020204" pitchFamily="34" charset="0"/>
              <a:ea typeface="黑体" panose="02010609060101010101" pitchFamily="49" charset="-122"/>
              <a:cs typeface="Arial" panose="020B0604020202020204" pitchFamily="34" charset="0"/>
              <a:sym typeface="Source Han Sans SC"/>
            </a:endParaRPr>
          </a:p>
        </p:txBody>
      </p:sp>
      <p:sp>
        <p:nvSpPr>
          <p:cNvPr id="33" name="矩形 32"/>
          <p:cNvSpPr/>
          <p:nvPr>
            <p:custDataLst>
              <p:tags r:id="rId17"/>
            </p:custDataLst>
          </p:nvPr>
        </p:nvSpPr>
        <p:spPr>
          <a:xfrm>
            <a:off x="8991584" y="3257594"/>
            <a:ext cx="2507121" cy="325154"/>
          </a:xfrm>
          <a:prstGeom prst="rect">
            <a:avLst/>
          </a:prstGeom>
        </p:spPr>
        <p:txBody>
          <a:bodyPr wrap="square">
            <a:spAutoFit/>
          </a:bodyPr>
          <a:p>
            <a:pPr algn="ctr" defTabSz="913130">
              <a:lnSpc>
                <a:spcPct val="120000"/>
              </a:lnSpc>
              <a:defRPr/>
            </a:pPr>
            <a:r>
              <a:rPr lang="zh-CN" altLang="en-US" sz="1400" dirty="0">
                <a:solidFill>
                  <a:srgbClr val="FA0505"/>
                </a:solidFill>
                <a:latin typeface="Arial" panose="020B0604020202020204" pitchFamily="34" charset="0"/>
                <a:ea typeface="黑体" panose="02010609060101010101" pitchFamily="49" charset="-122"/>
                <a:cs typeface="Arial" panose="020B0604020202020204" pitchFamily="34" charset="0"/>
                <a:sym typeface="Source Han Sans SC"/>
              </a:rPr>
              <a:t>事件回调</a:t>
            </a:r>
            <a:r>
              <a:rPr lang="en-US" altLang="zh-CN" sz="1400" dirty="0">
                <a:solidFill>
                  <a:srgbClr val="FA0505"/>
                </a:solidFill>
                <a:latin typeface="Arial" panose="020B0604020202020204" pitchFamily="34" charset="0"/>
                <a:ea typeface="黑体" panose="02010609060101010101" pitchFamily="49" charset="-122"/>
                <a:cs typeface="Arial" panose="020B0604020202020204" pitchFamily="34" charset="0"/>
                <a:sym typeface="Source Han Sans SC"/>
              </a:rPr>
              <a:t>(</a:t>
            </a:r>
            <a:r>
              <a:rPr lang="en-US" altLang="zh-CN" sz="1400" dirty="0">
                <a:solidFill>
                  <a:srgbClr val="FA0505"/>
                </a:solidFill>
                <a:latin typeface="Arial" panose="020B0604020202020204" pitchFamily="34" charset="0"/>
                <a:ea typeface="黑体" panose="02010609060101010101" pitchFamily="49" charset="-122"/>
                <a:cs typeface="Arial" panose="020B0604020202020204" pitchFamily="34" charset="0"/>
              </a:rPr>
              <a:t>Event handler</a:t>
            </a:r>
            <a:r>
              <a:rPr lang="en-US" altLang="zh-CN" sz="1400" dirty="0">
                <a:solidFill>
                  <a:srgbClr val="FA0505"/>
                </a:solidFill>
                <a:latin typeface="Arial" panose="020B0604020202020204" pitchFamily="34" charset="0"/>
                <a:ea typeface="黑体" panose="02010609060101010101" pitchFamily="49" charset="-122"/>
                <a:cs typeface="Arial" panose="020B0604020202020204" pitchFamily="34" charset="0"/>
                <a:sym typeface="Source Han Sans SC"/>
              </a:rPr>
              <a:t>)</a:t>
            </a:r>
            <a:endParaRPr lang="zh-CN" altLang="en-US" sz="1400" dirty="0">
              <a:solidFill>
                <a:srgbClr val="FA0505"/>
              </a:solidFill>
              <a:latin typeface="Arial" panose="020B0604020202020204" pitchFamily="34" charset="0"/>
              <a:ea typeface="黑体" panose="02010609060101010101" pitchFamily="49" charset="-122"/>
              <a:cs typeface="Arial" panose="020B0604020202020204" pitchFamily="34" charset="0"/>
              <a:sym typeface="Source Han Sans SC"/>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custDataLst>
              <p:tags r:id="rId1"/>
            </p:custDataLst>
          </p:nvPr>
        </p:nvSpPr>
        <p:spPr>
          <a:xfrm>
            <a:off x="2078355" y="2494915"/>
            <a:ext cx="1472565" cy="13677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b" anchorCtr="0">
            <a:norm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00000"/>
              </a:lnSpc>
            </a:pPr>
            <a:r>
              <a:rPr lang="en-US" altLang="zh-CN" sz="8800" b="1" spc="200" dirty="0">
                <a:solidFill>
                  <a:srgbClr val="404040"/>
                </a:solidFill>
                <a:uFillTx/>
                <a:latin typeface="Arial" panose="020B0604020202020204" pitchFamily="34" charset="0"/>
                <a:ea typeface="微软雅黑" panose="020B0503020204020204" charset="-122"/>
                <a:cs typeface="Arial" panose="020B0604020202020204" pitchFamily="34" charset="0"/>
                <a:sym typeface="+mn-lt"/>
              </a:rPr>
              <a:t>02</a:t>
            </a:r>
            <a:endParaRPr lang="en-US" altLang="zh-CN" sz="8800" b="1" spc="200" dirty="0">
              <a:solidFill>
                <a:srgbClr val="404040"/>
              </a:solidFill>
              <a:uFillTx/>
              <a:latin typeface="Arial" panose="020B0604020202020204" pitchFamily="34" charset="0"/>
              <a:ea typeface="微软雅黑" panose="020B0503020204020204" charset="-122"/>
              <a:cs typeface="Arial" panose="020B0604020202020204" pitchFamily="34" charset="0"/>
              <a:sym typeface="+mn-lt"/>
            </a:endParaRPr>
          </a:p>
        </p:txBody>
      </p:sp>
      <p:sp>
        <p:nvSpPr>
          <p:cNvPr id="5" name="文本占位符 8"/>
          <p:cNvSpPr>
            <a:spLocks noGrp="1"/>
          </p:cNvSpPr>
          <p:nvPr>
            <p:custDataLst>
              <p:tags r:id="rId2"/>
            </p:custDataLst>
          </p:nvPr>
        </p:nvSpPr>
        <p:spPr>
          <a:xfrm>
            <a:off x="2078990" y="3862705"/>
            <a:ext cx="1471930" cy="447040"/>
          </a:xfrm>
          <a:prstGeom prst="rect">
            <a:avLst/>
          </a:prstGeom>
          <a:solidFill>
            <a:schemeClr val="bg1"/>
          </a:solidFill>
        </p:spPr>
        <p:txBody>
          <a:bodyPr vert="horz" lIns="0" tIns="0" rIns="0" bIns="0" rtlCol="0" anchor="ctr">
            <a:noAutofit/>
          </a:bodyPr>
          <a:lstStyle>
            <a:lvl1pPr marL="0" indent="0" algn="l" defTabSz="914400" rtl="0" eaLnBrk="1" fontAlgn="auto" latinLnBrk="0" hangingPunct="1">
              <a:lnSpc>
                <a:spcPct val="130000"/>
              </a:lnSpc>
              <a:spcBef>
                <a:spcPts val="0"/>
              </a:spcBef>
              <a:spcAft>
                <a:spcPts val="750"/>
              </a:spcAft>
              <a:buFont typeface="Arial" panose="020B0604020202020204" pitchFamily="34" charset="0"/>
              <a:buNone/>
              <a:defRPr sz="1600" b="1" u="none" strike="noStrike" kern="1200" cap="none" spc="110" normalizeH="0" baseline="0">
                <a:solidFill>
                  <a:schemeClr val="bg1"/>
                </a:solidFill>
                <a:uFillTx/>
                <a:latin typeface="Arial" panose="020B0604020202020204" pitchFamily="34" charset="0"/>
                <a:ea typeface="微软雅黑" panose="020B0503020204020204" charset="-122"/>
                <a:cs typeface="+mn-cs"/>
              </a:defRPr>
            </a:lvl1pPr>
            <a:lvl2pPr marL="685800" indent="-228600" algn="l" defTabSz="914400" rtl="0" eaLnBrk="1" fontAlgn="auto" latinLnBrk="0" hangingPunct="1">
              <a:lnSpc>
                <a:spcPct val="130000"/>
              </a:lnSpc>
              <a:spcBef>
                <a:spcPts val="0"/>
              </a:spcBef>
              <a:spcAft>
                <a:spcPts val="750"/>
              </a:spcAft>
              <a:buFont typeface="Arial" panose="020B0604020202020204" pitchFamily="34" charset="0"/>
              <a:buChar char="•"/>
              <a:tabLst>
                <a:tab pos="1609725" algn="l"/>
              </a:tabLst>
              <a:defRPr sz="1600" u="none" strike="noStrike" kern="1200" cap="none" spc="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2pPr>
            <a:lvl3pPr marL="1143000" indent="-228600" algn="l" defTabSz="914400" rtl="0" eaLnBrk="1" fontAlgn="auto" latinLnBrk="0" hangingPunct="1">
              <a:lnSpc>
                <a:spcPct val="130000"/>
              </a:lnSpc>
              <a:spcBef>
                <a:spcPts val="0"/>
              </a:spcBef>
              <a:spcAft>
                <a:spcPts val="750"/>
              </a:spcAft>
              <a:buFont typeface="Arial" panose="020B0604020202020204" pitchFamily="34" charset="0"/>
              <a:buChar char="•"/>
              <a:defRPr sz="1600" u="none" strike="noStrike" kern="1200" cap="none" spc="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3pPr>
            <a:lvl4pPr marL="1600200" indent="-228600" algn="l" defTabSz="914400" rtl="0" eaLnBrk="1" fontAlgn="auto" latinLnBrk="0" hangingPunct="1">
              <a:lnSpc>
                <a:spcPct val="130000"/>
              </a:lnSpc>
              <a:spcBef>
                <a:spcPts val="0"/>
              </a:spcBef>
              <a:spcAft>
                <a:spcPts val="750"/>
              </a:spcAft>
              <a:buFont typeface="Arial" panose="020B0604020202020204" pitchFamily="34" charset="0"/>
              <a:buChar char="•"/>
              <a:defRPr sz="1600" u="none" strike="noStrike" kern="1200" cap="none" spc="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4pPr>
            <a:lvl5pPr marL="2057400" indent="-228600" algn="l" defTabSz="914400" rtl="0" eaLnBrk="1" fontAlgn="auto" latinLnBrk="0" hangingPunct="1">
              <a:lnSpc>
                <a:spcPct val="130000"/>
              </a:lnSpc>
              <a:spcBef>
                <a:spcPts val="0"/>
              </a:spcBef>
              <a:spcAft>
                <a:spcPts val="750"/>
              </a:spcAft>
              <a:buFont typeface="Arial" panose="020B0604020202020204" pitchFamily="34" charset="0"/>
              <a:buChar char="•"/>
              <a:defRPr sz="1600" u="none" strike="noStrike" kern="1200" cap="none" spc="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altLang="zh-CN" spc="200" dirty="0">
                <a:solidFill>
                  <a:srgbClr val="404040"/>
                </a:solidFill>
                <a:uFillTx/>
              </a:rPr>
              <a:t>Part One</a:t>
            </a:r>
            <a:endParaRPr lang="en-US" altLang="zh-CN" spc="200" dirty="0">
              <a:solidFill>
                <a:srgbClr val="404040"/>
              </a:solidFill>
              <a:uFillTx/>
            </a:endParaRPr>
          </a:p>
        </p:txBody>
      </p:sp>
      <p:sp>
        <p:nvSpPr>
          <p:cNvPr id="7" name="标题 6"/>
          <p:cNvSpPr>
            <a:spLocks noGrp="1"/>
          </p:cNvSpPr>
          <p:nvPr>
            <p:ph type="title"/>
            <p:custDataLst>
              <p:tags r:id="rId3"/>
            </p:custDataLst>
          </p:nvPr>
        </p:nvSpPr>
        <p:spPr/>
        <p:txBody>
          <a:bodyPr>
            <a:normAutofit fontScale="90000"/>
          </a:bodyPr>
          <a:lstStyle/>
          <a:p>
            <a:r>
              <a:rPr lang="en-US" altLang="zh-CN" dirty="0" err="1">
                <a:solidFill>
                  <a:srgbClr val="404040"/>
                </a:solidFill>
                <a:latin typeface="Arial" panose="020B0604020202020204" pitchFamily="34" charset="0"/>
                <a:ea typeface="黑体" panose="02010609060101010101" pitchFamily="49" charset="-122"/>
                <a:cs typeface="Arial" panose="020B0604020202020204" pitchFamily="34" charset="0"/>
              </a:rPr>
              <a:t>LVGL</a:t>
            </a:r>
            <a:r>
              <a:rPr lang="zh-CN" altLang="en-US" dirty="0" err="1">
                <a:solidFill>
                  <a:srgbClr val="404040"/>
                </a:solidFill>
                <a:latin typeface="Arial" panose="020B0604020202020204" pitchFamily="34" charset="0"/>
                <a:ea typeface="黑体" panose="02010609060101010101" pitchFamily="49" charset="-122"/>
                <a:cs typeface="Arial" panose="020B0604020202020204" pitchFamily="34" charset="0"/>
              </a:rPr>
              <a:t>常用组件</a:t>
            </a:r>
            <a:r>
              <a:rPr lang="zh-CN" altLang="en-US" dirty="0" err="1">
                <a:solidFill>
                  <a:srgbClr val="404040"/>
                </a:solidFill>
                <a:latin typeface="Arial" panose="020B0604020202020204" pitchFamily="34" charset="0"/>
                <a:ea typeface="黑体" panose="02010609060101010101" pitchFamily="49" charset="-122"/>
                <a:cs typeface="Arial" panose="020B0604020202020204" pitchFamily="34" charset="0"/>
              </a:rPr>
              <a:t>和工具</a:t>
            </a:r>
            <a:endParaRPr lang="zh-CN" altLang="en-US" dirty="0" err="1">
              <a:solidFill>
                <a:srgbClr val="404040"/>
              </a:solidFill>
              <a:latin typeface="Arial" panose="020B0604020202020204" pitchFamily="34" charset="0"/>
              <a:ea typeface="黑体" panose="02010609060101010101" pitchFamily="49" charset="-122"/>
              <a:cs typeface="Arial" panose="020B0604020202020204" pitchFamily="34" charset="0"/>
            </a:endParaRPr>
          </a:p>
        </p:txBody>
      </p:sp>
    </p:spTree>
    <p:custDataLst>
      <p:tags r:id="rId4"/>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a:spLocks noGrp="1"/>
          </p:cNvSpPr>
          <p:nvPr>
            <p:ph type="title"/>
            <p:custDataLst>
              <p:tags r:id="rId1"/>
            </p:custDataLst>
          </p:nvPr>
        </p:nvSpPr>
        <p:spPr>
          <a:xfrm>
            <a:off x="436056" y="500836"/>
            <a:ext cx="11062648" cy="447842"/>
          </a:xfrm>
        </p:spPr>
        <p:txBody>
          <a:bodyPr>
            <a:normAutofit fontScale="90000"/>
          </a:bodyPr>
          <a:p>
            <a:r>
              <a:rPr lang="en-US" altLang="zh-CN" sz="3100" dirty="0" err="1">
                <a:solidFill>
                  <a:schemeClr val="tx1">
                    <a:lumMod val="75000"/>
                    <a:lumOff val="25000"/>
                  </a:schemeClr>
                </a:solidFill>
                <a:latin typeface="Arial" panose="020B0604020202020204" pitchFamily="34" charset="0"/>
                <a:ea typeface="黑体" panose="02010609060101010101" pitchFamily="49" charset="-122"/>
                <a:cs typeface="Arial" panose="020B0604020202020204" pitchFamily="34" charset="0"/>
              </a:rPr>
              <a:t>LVGL</a:t>
            </a:r>
            <a:r>
              <a:rPr lang="zh-CN" altLang="en-US" sz="3100" dirty="0">
                <a:solidFill>
                  <a:schemeClr val="tx1">
                    <a:lumMod val="75000"/>
                    <a:lumOff val="25000"/>
                  </a:schemeClr>
                </a:solidFill>
                <a:latin typeface="Arial" panose="020B0604020202020204" pitchFamily="34" charset="0"/>
                <a:ea typeface="黑体" panose="02010609060101010101" pitchFamily="49" charset="-122"/>
                <a:cs typeface="Arial" panose="020B0604020202020204" pitchFamily="34" charset="0"/>
              </a:rPr>
              <a:t>常用组件</a:t>
            </a:r>
            <a:endParaRPr lang="en-GB" sz="2700" dirty="0">
              <a:solidFill>
                <a:schemeClr val="tx1">
                  <a:lumMod val="75000"/>
                  <a:lumOff val="25000"/>
                </a:schemeClr>
              </a:solidFill>
              <a:latin typeface="Arial" panose="020B0604020202020204" pitchFamily="34" charset="0"/>
              <a:cs typeface="Arial" panose="020B0604020202020204" pitchFamily="34" charset="0"/>
            </a:endParaRPr>
          </a:p>
        </p:txBody>
      </p:sp>
      <p:graphicFrame>
        <p:nvGraphicFramePr>
          <p:cNvPr id="10" name="Group 17"/>
          <p:cNvGraphicFramePr>
            <a:graphicFrameLocks noGrp="1"/>
          </p:cNvGraphicFramePr>
          <p:nvPr>
            <p:custDataLst>
              <p:tags r:id="rId2"/>
            </p:custDataLst>
          </p:nvPr>
        </p:nvGraphicFramePr>
        <p:xfrm>
          <a:off x="822121" y="1270074"/>
          <a:ext cx="10534455" cy="4812198"/>
        </p:xfrm>
        <a:graphic>
          <a:graphicData uri="http://schemas.openxmlformats.org/drawingml/2006/table">
            <a:tbl>
              <a:tblPr>
                <a:tableStyleId>{9D7B26C5-4107-4FEC-AEDC-1716B250A1EF}</a:tableStyleId>
              </a:tblPr>
              <a:tblGrid>
                <a:gridCol w="1384184"/>
                <a:gridCol w="4583079"/>
                <a:gridCol w="4567192"/>
              </a:tblGrid>
              <a:tr h="392171">
                <a:tc>
                  <a:txBody>
                    <a:bodyPr/>
                    <a:p>
                      <a:pPr marL="0" marR="0" lvl="0" indent="0" algn="l" defTabSz="946150" rtl="0" eaLnBrk="0" fontAlgn="base" latinLnBrk="0" hangingPunct="0">
                        <a:lnSpc>
                          <a:spcPct val="100000"/>
                        </a:lnSpc>
                        <a:spcBef>
                          <a:spcPts val="540"/>
                        </a:spcBef>
                        <a:spcAft>
                          <a:spcPct val="0"/>
                        </a:spcAft>
                        <a:buClrTx/>
                        <a:buSzTx/>
                        <a:buFont typeface="Arial" panose="020B0604020202020204" pitchFamily="34" charset="0"/>
                        <a:buNone/>
                        <a:defRPr/>
                      </a:pPr>
                      <a:r>
                        <a:rPr kumimoji="0" lang="zh-CN" altLang="en-US" sz="1400" b="1" i="0" u="none" strike="noStrike" kern="1200" cap="none" normalizeH="0" baseline="0" dirty="0">
                          <a:ln>
                            <a:noFill/>
                          </a:ln>
                          <a:solidFill>
                            <a:srgbClr val="FA0505"/>
                          </a:solidFill>
                          <a:effectLst/>
                          <a:latin typeface="Arial" panose="020B0604020202020204" pitchFamily="34" charset="0"/>
                          <a:ea typeface="黑体" panose="02010609060101010101" pitchFamily="49" charset="-122"/>
                          <a:cs typeface="Arial" panose="020B0604020202020204" pitchFamily="34" charset="0"/>
                          <a:sym typeface="Source Han Sans SC"/>
                        </a:rPr>
                        <a:t>组件</a:t>
                      </a:r>
                      <a:endParaRPr kumimoji="0" lang="zh-CN" altLang="zh-CN" sz="1400" b="1" i="0" u="none" strike="noStrike" kern="1200" cap="none" normalizeH="0" baseline="0" dirty="0">
                        <a:ln>
                          <a:noFill/>
                        </a:ln>
                        <a:solidFill>
                          <a:srgbClr val="FA0505"/>
                        </a:solidFill>
                        <a:effectLst/>
                        <a:latin typeface="Arial" panose="020B0604020202020204" pitchFamily="34" charset="0"/>
                        <a:ea typeface="黑体" panose="02010609060101010101" pitchFamily="49" charset="-122"/>
                        <a:cs typeface="Arial" panose="020B0604020202020204" pitchFamily="34" charset="0"/>
                      </a:endParaRPr>
                    </a:p>
                  </a:txBody>
                  <a:tcPr anchor="ctr" horzOverflow="overflow">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rgbClr val="FA0505"/>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p>
                      <a:pPr marL="0" marR="0" lvl="0" indent="0" algn="l" defTabSz="946150" rtl="0" eaLnBrk="0" fontAlgn="base" latinLnBrk="0" hangingPunct="0">
                        <a:lnSpc>
                          <a:spcPct val="100000"/>
                        </a:lnSpc>
                        <a:spcBef>
                          <a:spcPts val="540"/>
                        </a:spcBef>
                        <a:spcAft>
                          <a:spcPct val="0"/>
                        </a:spcAft>
                        <a:buClrTx/>
                        <a:buSzTx/>
                        <a:buFont typeface="Arial" panose="020B0604020202020204" pitchFamily="34" charset="0"/>
                        <a:buNone/>
                      </a:pPr>
                      <a:r>
                        <a:rPr lang="zh-CN" altLang="en-US" sz="1400" dirty="0">
                          <a:solidFill>
                            <a:srgbClr val="FA0505"/>
                          </a:solidFill>
                          <a:latin typeface="Arial" panose="020B0604020202020204" pitchFamily="34" charset="0"/>
                          <a:ea typeface="黑体" panose="02010609060101010101" pitchFamily="49" charset="-122"/>
                          <a:cs typeface="Arial" panose="020B0604020202020204" pitchFamily="34" charset="0"/>
                          <a:sym typeface="Source Han Sans SC"/>
                        </a:rPr>
                        <a:t>创建方式</a:t>
                      </a:r>
                      <a:endParaRPr kumimoji="0" lang="zh-CN" altLang="zh-CN" sz="1400" b="1" i="0" u="none" strike="noStrike" cap="none" normalizeH="0" baseline="0" dirty="0">
                        <a:ln>
                          <a:noFill/>
                        </a:ln>
                        <a:solidFill>
                          <a:srgbClr val="FA0505"/>
                        </a:solidFill>
                        <a:effectLst/>
                        <a:latin typeface="Arial" panose="020B0604020202020204" pitchFamily="34" charset="0"/>
                        <a:ea typeface="黑体" panose="02010609060101010101" pitchFamily="49" charset="-122"/>
                        <a:cs typeface="Arial" panose="020B0604020202020204" pitchFamily="34" charset="0"/>
                      </a:endParaRPr>
                    </a:p>
                  </a:txBody>
                  <a:tcPr anchor="ctr" horzOverflow="overflow">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rgbClr val="FA0505"/>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p>
                      <a:pPr marL="0" marR="0" lvl="0" indent="0" algn="l" defTabSz="946150" rtl="0" eaLnBrk="0" fontAlgn="base" latinLnBrk="0" hangingPunct="0">
                        <a:lnSpc>
                          <a:spcPct val="100000"/>
                        </a:lnSpc>
                        <a:spcBef>
                          <a:spcPts val="540"/>
                        </a:spcBef>
                        <a:spcAft>
                          <a:spcPct val="0"/>
                        </a:spcAft>
                        <a:buClrTx/>
                        <a:buSzTx/>
                        <a:buFont typeface="Arial" panose="020B0604020202020204" pitchFamily="34" charset="0"/>
                        <a:buNone/>
                        <a:defRPr/>
                      </a:pPr>
                      <a:r>
                        <a:rPr lang="zh-CN" altLang="en-US" sz="1400" dirty="0">
                          <a:solidFill>
                            <a:srgbClr val="FA0505"/>
                          </a:solidFill>
                          <a:latin typeface="Arial" panose="020B0604020202020204" pitchFamily="34" charset="0"/>
                          <a:ea typeface="黑体" panose="02010609060101010101" pitchFamily="49" charset="-122"/>
                          <a:cs typeface="Arial" panose="020B0604020202020204" pitchFamily="34" charset="0"/>
                          <a:sym typeface="Source Han Sans SC"/>
                        </a:rPr>
                        <a:t>说明</a:t>
                      </a:r>
                      <a:endParaRPr kumimoji="0" lang="zh-CN" altLang="zh-CN" sz="1400" b="1" i="0" u="none" strike="noStrike" cap="none" normalizeH="0" baseline="0" dirty="0">
                        <a:ln>
                          <a:noFill/>
                        </a:ln>
                        <a:solidFill>
                          <a:srgbClr val="FA0505"/>
                        </a:solidFill>
                        <a:effectLst/>
                        <a:latin typeface="Arial" panose="020B0604020202020204" pitchFamily="34" charset="0"/>
                        <a:ea typeface="黑体" panose="02010609060101010101" pitchFamily="49" charset="-122"/>
                        <a:cs typeface="Arial" panose="020B0604020202020204" pitchFamily="34" charset="0"/>
                      </a:endParaRPr>
                    </a:p>
                  </a:txBody>
                  <a:tcPr anchor="ctr" horzOverflow="overflow">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rgbClr val="FA0505"/>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r h="392171">
                <a:tc>
                  <a:txBody>
                    <a:bodyPr/>
                    <a:p>
                      <a:pPr algn="l" fontAlgn="ctr"/>
                      <a:r>
                        <a:rPr lang="zh-CN" altLang="en-US" sz="1200" b="0" i="0" u="none" strike="noStrike" dirty="0">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rPr>
                        <a:t>界面</a:t>
                      </a:r>
                      <a:endParaRPr lang="en-US" sz="1200" b="0" i="0" u="none" strike="noStrike" dirty="0">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endParaRPr>
                    </a:p>
                  </a:txBody>
                  <a:tcPr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tcPr>
                </a:tc>
                <a:tc>
                  <a:txBody>
                    <a:bodyPr/>
                    <a:p>
                      <a:pPr marL="0" marR="0" lvl="0" indent="0" algn="l" defTabSz="1088390" rtl="0" eaLnBrk="1" fontAlgn="ctr" latinLnBrk="0" hangingPunct="1">
                        <a:lnSpc>
                          <a:spcPct val="100000"/>
                        </a:lnSpc>
                        <a:spcBef>
                          <a:spcPts val="0"/>
                        </a:spcBef>
                        <a:spcAft>
                          <a:spcPts val="0"/>
                        </a:spcAft>
                        <a:buClrTx/>
                        <a:buSzTx/>
                        <a:buFontTx/>
                        <a:buNone/>
                        <a:defRPr/>
                      </a:pPr>
                      <a:r>
                        <a:rPr lang="en-US" altLang="zh-CN" sz="1200" b="0" i="0" u="none" strike="noStrike" kern="1200" dirty="0" err="1">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sym typeface="Source Han Sans SC"/>
                        </a:rPr>
                        <a:t>lv.obj</a:t>
                      </a:r>
                      <a:r>
                        <a:rPr lang="en-US" altLang="zh-CN" sz="1200" b="0" i="0" u="none" strike="noStrike" kern="1200" dirty="0">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sym typeface="Source Han Sans SC"/>
                        </a:rPr>
                        <a:t>()</a:t>
                      </a:r>
                      <a:endParaRPr lang="en-US" altLang="zh-CN" sz="1200" b="0" i="0" u="none" strike="noStrike" kern="1200" dirty="0">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endParaRPr>
                    </a:p>
                  </a:txBody>
                  <a:tcPr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tcPr>
                </a:tc>
                <a:tc>
                  <a:txBody>
                    <a:bodyPr/>
                    <a:p>
                      <a:pPr marL="0" marR="0" lvl="0" indent="0" algn="l" defTabSz="1088390" rtl="0" eaLnBrk="1" fontAlgn="ctr" latinLnBrk="0" hangingPunct="1">
                        <a:lnSpc>
                          <a:spcPct val="100000"/>
                        </a:lnSpc>
                        <a:spcBef>
                          <a:spcPts val="0"/>
                        </a:spcBef>
                        <a:spcAft>
                          <a:spcPts val="0"/>
                        </a:spcAft>
                        <a:buClrTx/>
                        <a:buSzTx/>
                        <a:buFontTx/>
                        <a:buNone/>
                        <a:defRPr/>
                      </a:pPr>
                      <a:r>
                        <a:rPr lang="zh-CN" altLang="en-US" sz="1200" b="0" i="0" u="none" strike="noStrike" kern="1200" dirty="0">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rPr>
                        <a:t>基础对象</a:t>
                      </a:r>
                      <a:r>
                        <a:rPr lang="en-US" altLang="zh-CN" sz="1200" b="0" i="0" u="none" strike="noStrike" kern="1200" dirty="0">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rPr>
                        <a:t>,</a:t>
                      </a:r>
                      <a:r>
                        <a:rPr lang="zh-CN" altLang="en-US" sz="1200" b="0" i="0" u="none" strike="noStrike" kern="1200" dirty="0">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rPr>
                        <a:t>括号中无需加父对象</a:t>
                      </a:r>
                      <a:r>
                        <a:rPr lang="en-US" altLang="zh-CN" sz="1200" b="0" i="0" u="none" strike="noStrike" kern="1200" dirty="0">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rPr>
                        <a:t>; </a:t>
                      </a:r>
                      <a:r>
                        <a:rPr lang="zh-CN" altLang="en-US" sz="1200" b="0" i="0" u="none" strike="noStrike" kern="1200" dirty="0">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rPr>
                        <a:t>若加了父对象</a:t>
                      </a:r>
                      <a:r>
                        <a:rPr lang="en-US" altLang="zh-CN" sz="1200" b="0" i="0" u="none" strike="noStrike" kern="1200" dirty="0">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rPr>
                        <a:t>,</a:t>
                      </a:r>
                      <a:r>
                        <a:rPr lang="zh-CN" altLang="en-US" sz="1200" b="0" i="0" u="none" strike="noStrike" kern="1200" dirty="0">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rPr>
                        <a:t>则创建的是容器</a:t>
                      </a:r>
                      <a:endParaRPr lang="en-US" altLang="zh-CN" sz="1200" b="0" i="0" u="none" strike="noStrike" kern="1200" dirty="0">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endParaRPr>
                    </a:p>
                  </a:txBody>
                  <a:tcPr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tcPr>
                </a:tc>
              </a:tr>
              <a:tr h="392171">
                <a:tc>
                  <a:txBody>
                    <a:bodyPr/>
                    <a:p>
                      <a:pPr algn="l" fontAlgn="ctr"/>
                      <a:r>
                        <a:rPr lang="zh-CN" altLang="en-US" sz="1200" b="0" i="0" u="none" strike="noStrike" dirty="0">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rPr>
                        <a:t>文本</a:t>
                      </a:r>
                      <a:endParaRPr lang="en-US" altLang="zh-CN" sz="1200" b="0" i="0" u="none" strike="noStrike" dirty="0">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endParaRPr>
                    </a:p>
                  </a:txBody>
                  <a:tcPr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p>
                      <a:pPr marL="0" marR="0" lvl="0" indent="0" algn="l" defTabSz="1088390" rtl="0" eaLnBrk="1" fontAlgn="ctr" latinLnBrk="0" hangingPunct="1">
                        <a:lnSpc>
                          <a:spcPct val="100000"/>
                        </a:lnSpc>
                        <a:spcBef>
                          <a:spcPts val="0"/>
                        </a:spcBef>
                        <a:spcAft>
                          <a:spcPts val="0"/>
                        </a:spcAft>
                        <a:buClrTx/>
                        <a:buSzTx/>
                        <a:buFontTx/>
                        <a:buNone/>
                        <a:defRPr/>
                      </a:pPr>
                      <a:r>
                        <a:rPr lang="en-US" altLang="zh-CN" sz="1200" b="0" i="0" u="none" strike="noStrike" kern="1200" dirty="0" err="1">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sym typeface="Source Han Sans SC"/>
                        </a:rPr>
                        <a:t>lv.label</a:t>
                      </a:r>
                      <a:r>
                        <a:rPr lang="en-US" altLang="zh-CN" sz="1200" b="0" i="0" u="none" strike="noStrike" kern="1200" dirty="0">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sym typeface="Source Han Sans SC"/>
                        </a:rPr>
                        <a:t>()</a:t>
                      </a:r>
                      <a:endParaRPr lang="en-US" altLang="zh-CN" sz="1200" b="0" i="0" u="none" strike="noStrike" kern="1200" dirty="0">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endParaRPr>
                    </a:p>
                  </a:txBody>
                  <a:tcPr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p>
                      <a:pPr marL="0" marR="0" lvl="0" indent="0" algn="l" defTabSz="1088390" rtl="0" eaLnBrk="1" fontAlgn="ctr" latinLnBrk="0" hangingPunct="1">
                        <a:lnSpc>
                          <a:spcPct val="100000"/>
                        </a:lnSpc>
                        <a:spcBef>
                          <a:spcPts val="0"/>
                        </a:spcBef>
                        <a:spcAft>
                          <a:spcPts val="0"/>
                        </a:spcAft>
                        <a:buClrTx/>
                        <a:buSzTx/>
                        <a:buFontTx/>
                        <a:buNone/>
                        <a:defRPr/>
                      </a:pPr>
                      <a:r>
                        <a:rPr lang="zh-CN" altLang="en-US" sz="1200" b="0" i="0" u="none" strike="noStrike" kern="1200" dirty="0">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sym typeface="Source Han Sans SC"/>
                        </a:rPr>
                        <a:t>显示文本</a:t>
                      </a:r>
                      <a:endParaRPr lang="en-US" altLang="zh-CN" sz="1200" b="0" i="0" u="none" strike="noStrike" kern="1200" dirty="0">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endParaRPr>
                    </a:p>
                  </a:txBody>
                  <a:tcPr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lumMod val="95000"/>
                      </a:schemeClr>
                    </a:solidFill>
                  </a:tcPr>
                </a:tc>
              </a:tr>
              <a:tr h="392171">
                <a:tc>
                  <a:txBody>
                    <a:bodyPr/>
                    <a:p>
                      <a:pPr marL="0" marR="0" lvl="0" indent="0" algn="l" defTabSz="1088390" rtl="0" eaLnBrk="1" fontAlgn="ctr" latinLnBrk="0" hangingPunct="1">
                        <a:lnSpc>
                          <a:spcPct val="100000"/>
                        </a:lnSpc>
                        <a:spcBef>
                          <a:spcPts val="0"/>
                        </a:spcBef>
                        <a:spcAft>
                          <a:spcPts val="0"/>
                        </a:spcAft>
                        <a:buClrTx/>
                        <a:buSzTx/>
                        <a:buFontTx/>
                        <a:buNone/>
                        <a:defRPr/>
                      </a:pPr>
                      <a:r>
                        <a:rPr lang="zh-CN" altLang="en-US" sz="1200" b="0" i="0" u="none" strike="noStrike" dirty="0">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rPr>
                        <a:t>图像</a:t>
                      </a:r>
                      <a:endParaRPr lang="en-US" altLang="zh-CN" sz="1200" b="0" i="0" u="none" strike="noStrike" dirty="0">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endParaRPr>
                    </a:p>
                  </a:txBody>
                  <a:tcPr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tcPr>
                </a:tc>
                <a:tc>
                  <a:txBody>
                    <a:bodyPr/>
                    <a:p>
                      <a:pPr marL="0" marR="0" lvl="0" indent="0" algn="l" defTabSz="1088390" rtl="0" eaLnBrk="1" fontAlgn="ctr" latinLnBrk="0" hangingPunct="1">
                        <a:lnSpc>
                          <a:spcPct val="100000"/>
                        </a:lnSpc>
                        <a:spcBef>
                          <a:spcPts val="0"/>
                        </a:spcBef>
                        <a:spcAft>
                          <a:spcPts val="0"/>
                        </a:spcAft>
                        <a:buClrTx/>
                        <a:buSzTx/>
                        <a:buFontTx/>
                        <a:buNone/>
                        <a:defRPr/>
                      </a:pPr>
                      <a:r>
                        <a:rPr lang="en-US" altLang="zh-CN" sz="1200" b="0" i="0" u="none" strike="noStrike" kern="1200" dirty="0" err="1">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sym typeface="Source Han Sans SC"/>
                        </a:rPr>
                        <a:t>lv.img</a:t>
                      </a:r>
                      <a:r>
                        <a:rPr lang="en-US" altLang="zh-CN" sz="1200" b="0" i="0" u="none" strike="noStrike" kern="1200" dirty="0">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sym typeface="Source Han Sans SC"/>
                        </a:rPr>
                        <a:t>()</a:t>
                      </a:r>
                      <a:endParaRPr lang="en-US" altLang="zh-CN" sz="1200" b="0" i="0" u="none" strike="noStrike" kern="1200" dirty="0">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endParaRPr>
                    </a:p>
                  </a:txBody>
                  <a:tcPr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tcPr>
                </a:tc>
                <a:tc>
                  <a:txBody>
                    <a:bodyPr/>
                    <a:p>
                      <a:pPr marL="0" marR="0" lvl="0" indent="0" algn="l" defTabSz="1088390" rtl="0" eaLnBrk="1" fontAlgn="ctr" latinLnBrk="0" hangingPunct="1">
                        <a:lnSpc>
                          <a:spcPct val="100000"/>
                        </a:lnSpc>
                        <a:spcBef>
                          <a:spcPts val="0"/>
                        </a:spcBef>
                        <a:spcAft>
                          <a:spcPts val="0"/>
                        </a:spcAft>
                        <a:buClrTx/>
                        <a:buSzTx/>
                        <a:buFontTx/>
                        <a:buNone/>
                        <a:defRPr/>
                      </a:pPr>
                      <a:r>
                        <a:rPr lang="zh-CN" altLang="en-US" sz="1200" b="0" i="0" u="none" strike="noStrike" kern="1200" dirty="0">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rPr>
                        <a:t>显示图像</a:t>
                      </a:r>
                      <a:endParaRPr lang="en-US" altLang="zh-CN" sz="1200" b="0" i="0" u="none" strike="noStrike" kern="1200" dirty="0">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endParaRPr>
                    </a:p>
                  </a:txBody>
                  <a:tcPr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tcPr>
                </a:tc>
              </a:tr>
              <a:tr h="392171">
                <a:tc>
                  <a:txBody>
                    <a:bodyPr/>
                    <a:p>
                      <a:pPr marL="0" marR="0" lvl="0" indent="0" algn="l" defTabSz="1088390" rtl="0" eaLnBrk="1" fontAlgn="ctr" latinLnBrk="0" hangingPunct="1">
                        <a:lnSpc>
                          <a:spcPct val="100000"/>
                        </a:lnSpc>
                        <a:spcBef>
                          <a:spcPts val="0"/>
                        </a:spcBef>
                        <a:spcAft>
                          <a:spcPts val="0"/>
                        </a:spcAft>
                        <a:buClrTx/>
                        <a:buSzTx/>
                        <a:buFontTx/>
                        <a:buNone/>
                        <a:defRPr/>
                      </a:pPr>
                      <a:r>
                        <a:rPr lang="zh-CN" altLang="en-US" sz="1200" b="0" i="0" u="none" strike="noStrike" dirty="0">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rPr>
                        <a:t>按钮</a:t>
                      </a:r>
                      <a:endParaRPr lang="en-US" altLang="zh-CN" sz="1200" b="0" i="0" u="none" strike="noStrike" dirty="0">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endParaRPr>
                    </a:p>
                  </a:txBody>
                  <a:tcPr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p>
                      <a:pPr marL="0" marR="0" lvl="0" indent="0" algn="l" defTabSz="1088390" rtl="0" eaLnBrk="1" fontAlgn="ctr" latinLnBrk="0" hangingPunct="1">
                        <a:lnSpc>
                          <a:spcPct val="100000"/>
                        </a:lnSpc>
                        <a:spcBef>
                          <a:spcPts val="0"/>
                        </a:spcBef>
                        <a:spcAft>
                          <a:spcPts val="0"/>
                        </a:spcAft>
                        <a:buClrTx/>
                        <a:buSzTx/>
                        <a:buFontTx/>
                        <a:buNone/>
                        <a:defRPr/>
                      </a:pPr>
                      <a:r>
                        <a:rPr lang="en-US" altLang="zh-CN" sz="1200" b="0" i="0" u="none" strike="noStrike" kern="1200" dirty="0" err="1">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sym typeface="Source Han Sans SC"/>
                        </a:rPr>
                        <a:t>lv.btn</a:t>
                      </a:r>
                      <a:r>
                        <a:rPr lang="en-US" altLang="zh-CN" sz="1200" b="0" i="0" u="none" strike="noStrike" kern="1200" dirty="0">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sym typeface="Source Han Sans SC"/>
                        </a:rPr>
                        <a:t>()</a:t>
                      </a:r>
                      <a:endParaRPr lang="en-US" altLang="zh-CN" sz="1200" b="0" i="0" u="none" strike="noStrike" kern="1200" dirty="0">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endParaRPr>
                    </a:p>
                  </a:txBody>
                  <a:tcPr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p>
                      <a:pPr marL="0" marR="0" lvl="0" indent="0" algn="l" defTabSz="1088390" rtl="0" eaLnBrk="1" fontAlgn="ctr" latinLnBrk="0" hangingPunct="1">
                        <a:lnSpc>
                          <a:spcPct val="100000"/>
                        </a:lnSpc>
                        <a:spcBef>
                          <a:spcPts val="0"/>
                        </a:spcBef>
                        <a:spcAft>
                          <a:spcPts val="0"/>
                        </a:spcAft>
                        <a:buClrTx/>
                        <a:buSzTx/>
                        <a:buFontTx/>
                        <a:buNone/>
                        <a:defRPr/>
                      </a:pPr>
                      <a:r>
                        <a:rPr lang="zh-CN" altLang="en-US" sz="1200" b="0" i="0" u="none" strike="noStrike" kern="1200" dirty="0">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sym typeface="Source Han Sans SC"/>
                        </a:rPr>
                        <a:t>按钮需添加点击事件</a:t>
                      </a:r>
                      <a:endParaRPr lang="en-US" altLang="zh-CN" sz="1200" b="0" i="0" u="none" strike="noStrike" kern="1200" dirty="0">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endParaRPr>
                    </a:p>
                  </a:txBody>
                  <a:tcPr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lumMod val="95000"/>
                      </a:schemeClr>
                    </a:solidFill>
                  </a:tcPr>
                </a:tc>
              </a:tr>
              <a:tr h="498058">
                <a:tc>
                  <a:txBody>
                    <a:bodyPr/>
                    <a:p>
                      <a:pPr marL="0" marR="0" lvl="0" indent="0" algn="l" defTabSz="1088390" rtl="0" eaLnBrk="1" fontAlgn="ctr" latinLnBrk="0" hangingPunct="1">
                        <a:lnSpc>
                          <a:spcPct val="100000"/>
                        </a:lnSpc>
                        <a:spcBef>
                          <a:spcPts val="0"/>
                        </a:spcBef>
                        <a:spcAft>
                          <a:spcPts val="0"/>
                        </a:spcAft>
                        <a:buClrTx/>
                        <a:buSzTx/>
                        <a:buFontTx/>
                        <a:buNone/>
                        <a:defRPr/>
                      </a:pPr>
                      <a:r>
                        <a:rPr lang="zh-CN" altLang="en-US" sz="1200" b="0" i="0" u="none" strike="noStrike" dirty="0">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rPr>
                        <a:t>图像按钮</a:t>
                      </a:r>
                      <a:endParaRPr lang="en-US" altLang="zh-CN" sz="1200" b="0" i="0" u="none" strike="noStrike" dirty="0">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endParaRPr>
                    </a:p>
                  </a:txBody>
                  <a:tcPr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tcPr>
                </a:tc>
                <a:tc>
                  <a:txBody>
                    <a:bodyPr/>
                    <a:p>
                      <a:pPr marL="0" marR="0" lvl="0" indent="0" algn="l" defTabSz="1088390" rtl="0" eaLnBrk="1" fontAlgn="ctr" latinLnBrk="0" hangingPunct="1">
                        <a:lnSpc>
                          <a:spcPct val="100000"/>
                        </a:lnSpc>
                        <a:spcBef>
                          <a:spcPts val="0"/>
                        </a:spcBef>
                        <a:spcAft>
                          <a:spcPts val="0"/>
                        </a:spcAft>
                        <a:buClrTx/>
                        <a:buSzTx/>
                        <a:buFontTx/>
                        <a:buNone/>
                        <a:defRPr/>
                      </a:pPr>
                      <a:r>
                        <a:rPr lang="en-US" altLang="zh-CN" sz="1200" b="0" i="0" u="none" strike="noStrike" kern="1200" dirty="0" err="1">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sym typeface="Source Han Sans SC"/>
                        </a:rPr>
                        <a:t>lv.imgbtn</a:t>
                      </a:r>
                      <a:r>
                        <a:rPr lang="en-US" altLang="zh-CN" sz="1200" b="0" i="0" u="none" strike="noStrike" kern="1200" dirty="0">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sym typeface="Source Han Sans SC"/>
                        </a:rPr>
                        <a:t>()</a:t>
                      </a:r>
                      <a:endParaRPr lang="en-US" altLang="zh-CN" sz="1200" b="0" i="0" u="none" strike="noStrike" kern="1200" dirty="0">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endParaRPr>
                    </a:p>
                  </a:txBody>
                  <a:tcPr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tcPr>
                </a:tc>
                <a:tc>
                  <a:txBody>
                    <a:bodyPr/>
                    <a:p>
                      <a:pPr marL="0" marR="0" lvl="0" indent="0" algn="l" defTabSz="1088390" rtl="0" eaLnBrk="1" fontAlgn="ctr" latinLnBrk="0" hangingPunct="1">
                        <a:lnSpc>
                          <a:spcPct val="100000"/>
                        </a:lnSpc>
                        <a:spcBef>
                          <a:spcPts val="0"/>
                        </a:spcBef>
                        <a:spcAft>
                          <a:spcPts val="0"/>
                        </a:spcAft>
                        <a:buClrTx/>
                        <a:buSzTx/>
                        <a:buFontTx/>
                        <a:buNone/>
                        <a:defRPr/>
                      </a:pPr>
                      <a:r>
                        <a:rPr lang="zh-CN" altLang="en-US" sz="1200" b="0" i="0" u="none" strike="noStrike" kern="1200" dirty="0">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sym typeface="Source Han Sans SC"/>
                        </a:rPr>
                        <a:t>如果不需要动画显示</a:t>
                      </a:r>
                      <a:r>
                        <a:rPr lang="en-US" altLang="zh-CN" sz="1200" b="0" i="0" u="none" strike="noStrike" kern="1200" dirty="0">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sym typeface="Source Han Sans SC"/>
                        </a:rPr>
                        <a:t>, </a:t>
                      </a:r>
                      <a:r>
                        <a:rPr lang="zh-CN" altLang="en-US" sz="1200" b="0" i="0" u="none" strike="noStrike" kern="1200" dirty="0">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sym typeface="Source Han Sans SC"/>
                        </a:rPr>
                        <a:t>其实可以用图片替代</a:t>
                      </a:r>
                      <a:r>
                        <a:rPr lang="en-US" altLang="zh-CN" sz="1200" b="0" i="0" u="none" strike="noStrike" kern="1200" dirty="0">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sym typeface="Source Han Sans SC"/>
                        </a:rPr>
                        <a:t>,</a:t>
                      </a:r>
                      <a:r>
                        <a:rPr lang="zh-CN" altLang="en-US" sz="1200" b="0" i="0" u="none" strike="noStrike" kern="1200" dirty="0">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sym typeface="Source Han Sans SC"/>
                        </a:rPr>
                        <a:t>因为</a:t>
                      </a:r>
                      <a:r>
                        <a:rPr lang="en-US" altLang="zh-CN" sz="1200" b="0" i="0" u="none" strike="noStrike" kern="1200" dirty="0" err="1">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sym typeface="Source Han Sans SC"/>
                        </a:rPr>
                        <a:t>LVGL</a:t>
                      </a:r>
                      <a:r>
                        <a:rPr lang="zh-CN" altLang="en-US" sz="1200" b="0" i="0" u="none" strike="noStrike" kern="1200" dirty="0">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sym typeface="Source Han Sans SC"/>
                        </a:rPr>
                        <a:t>对象均可添加点击事件</a:t>
                      </a:r>
                      <a:endParaRPr lang="en-US" altLang="zh-CN" sz="1200" b="0" i="0" u="none" strike="noStrike" kern="1200" dirty="0">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endParaRPr>
                    </a:p>
                  </a:txBody>
                  <a:tcPr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tcPr>
                </a:tc>
              </a:tr>
              <a:tr h="392171">
                <a:tc>
                  <a:txBody>
                    <a:bodyPr/>
                    <a:p>
                      <a:pPr marL="0" marR="0" lvl="0" indent="0" algn="l" defTabSz="1088390" rtl="0" eaLnBrk="1" fontAlgn="ctr" latinLnBrk="0" hangingPunct="1">
                        <a:lnSpc>
                          <a:spcPct val="100000"/>
                        </a:lnSpc>
                        <a:spcBef>
                          <a:spcPts val="0"/>
                        </a:spcBef>
                        <a:spcAft>
                          <a:spcPts val="0"/>
                        </a:spcAft>
                        <a:buClrTx/>
                        <a:buSzTx/>
                        <a:buFontTx/>
                        <a:buNone/>
                        <a:defRPr/>
                      </a:pPr>
                      <a:r>
                        <a:rPr lang="zh-CN" altLang="en-US" sz="1200" b="0" i="0" u="none" strike="noStrike" dirty="0">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rPr>
                        <a:t>列表</a:t>
                      </a:r>
                      <a:endParaRPr lang="en-US" altLang="zh-CN" sz="1200" b="0" i="0" u="none" strike="noStrike" dirty="0">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endParaRPr>
                    </a:p>
                  </a:txBody>
                  <a:tcPr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p>
                      <a:pPr marL="0" marR="0" lvl="0" indent="0" algn="l" defTabSz="1088390" rtl="0" eaLnBrk="1" fontAlgn="ctr" latinLnBrk="0" hangingPunct="1">
                        <a:lnSpc>
                          <a:spcPct val="100000"/>
                        </a:lnSpc>
                        <a:spcBef>
                          <a:spcPts val="0"/>
                        </a:spcBef>
                        <a:spcAft>
                          <a:spcPts val="0"/>
                        </a:spcAft>
                        <a:buClrTx/>
                        <a:buSzTx/>
                        <a:buFontTx/>
                        <a:buNone/>
                        <a:defRPr/>
                      </a:pPr>
                      <a:r>
                        <a:rPr lang="en-US" altLang="zh-CN" sz="1200" b="0" i="0" u="none" strike="noStrike" kern="1200" dirty="0" err="1">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sym typeface="Source Han Sans SC"/>
                        </a:rPr>
                        <a:t>lv.list</a:t>
                      </a:r>
                      <a:r>
                        <a:rPr lang="en-US" altLang="zh-CN" sz="1200" b="0" i="0" u="none" strike="noStrike" kern="1200" dirty="0">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sym typeface="Source Han Sans SC"/>
                        </a:rPr>
                        <a:t>()</a:t>
                      </a:r>
                      <a:endParaRPr lang="en-US" altLang="zh-CN" sz="1200" b="0" i="0" u="none" strike="noStrike" kern="1200" dirty="0">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endParaRPr>
                    </a:p>
                  </a:txBody>
                  <a:tcPr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p>
                      <a:pPr marL="0" marR="0" lvl="0" indent="0" algn="l" defTabSz="1088390" rtl="0" eaLnBrk="1" fontAlgn="ctr" latinLnBrk="0" hangingPunct="1">
                        <a:lnSpc>
                          <a:spcPct val="100000"/>
                        </a:lnSpc>
                        <a:spcBef>
                          <a:spcPts val="0"/>
                        </a:spcBef>
                        <a:spcAft>
                          <a:spcPts val="0"/>
                        </a:spcAft>
                        <a:buClrTx/>
                        <a:buSzTx/>
                        <a:buFontTx/>
                        <a:buNone/>
                        <a:defRPr/>
                      </a:pPr>
                      <a:r>
                        <a:rPr lang="zh-CN" altLang="en-US" sz="1200" b="0" i="0" u="none" strike="noStrike" kern="1200" dirty="0">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sym typeface="Source Han Sans SC"/>
                        </a:rPr>
                        <a:t>自带样式比较单一</a:t>
                      </a:r>
                      <a:endParaRPr lang="en-US" altLang="zh-CN" sz="1200" b="0" i="0" u="none" strike="noStrike" kern="1200" dirty="0">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endParaRPr>
                    </a:p>
                  </a:txBody>
                  <a:tcPr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lumMod val="95000"/>
                      </a:schemeClr>
                    </a:solidFill>
                  </a:tcPr>
                </a:tc>
              </a:tr>
              <a:tr h="392171">
                <a:tc>
                  <a:txBody>
                    <a:bodyPr/>
                    <a:p>
                      <a:pPr marL="0" marR="0" lvl="0" indent="0" algn="l" defTabSz="1088390" rtl="0" eaLnBrk="1" fontAlgn="ctr" latinLnBrk="0" hangingPunct="1">
                        <a:lnSpc>
                          <a:spcPct val="100000"/>
                        </a:lnSpc>
                        <a:spcBef>
                          <a:spcPts val="0"/>
                        </a:spcBef>
                        <a:spcAft>
                          <a:spcPts val="0"/>
                        </a:spcAft>
                        <a:buClrTx/>
                        <a:buSzTx/>
                        <a:buFontTx/>
                        <a:buNone/>
                        <a:defRPr/>
                      </a:pPr>
                      <a:r>
                        <a:rPr lang="zh-CN" altLang="en-US" sz="1200" b="0" i="0" u="none" strike="noStrike" dirty="0">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rPr>
                        <a:t>窗口</a:t>
                      </a:r>
                      <a:endParaRPr lang="en-US" altLang="zh-CN" sz="1200" b="0" i="0" u="none" strike="noStrike" dirty="0">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endParaRPr>
                    </a:p>
                  </a:txBody>
                  <a:tcPr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tcPr>
                </a:tc>
                <a:tc>
                  <a:txBody>
                    <a:bodyPr/>
                    <a:p>
                      <a:pPr marL="0" marR="0" lvl="0" indent="0" algn="l" defTabSz="1088390" rtl="0" eaLnBrk="1" fontAlgn="ctr" latinLnBrk="0" hangingPunct="1">
                        <a:lnSpc>
                          <a:spcPct val="100000"/>
                        </a:lnSpc>
                        <a:spcBef>
                          <a:spcPts val="0"/>
                        </a:spcBef>
                        <a:spcAft>
                          <a:spcPts val="0"/>
                        </a:spcAft>
                        <a:buClrTx/>
                        <a:buSzTx/>
                        <a:buFontTx/>
                        <a:buNone/>
                        <a:defRPr/>
                      </a:pPr>
                      <a:r>
                        <a:rPr lang="en-US" altLang="zh-CN" sz="1200" b="0" i="0" u="none" strike="noStrike" kern="1200" dirty="0" err="1">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rPr>
                        <a:t>lv.win</a:t>
                      </a:r>
                      <a:r>
                        <a:rPr lang="en-US" altLang="zh-CN" sz="1200" b="0" i="0" u="none" strike="noStrike" kern="1200" dirty="0">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rPr>
                        <a:t>()</a:t>
                      </a:r>
                      <a:endParaRPr lang="en-US" altLang="zh-CN" sz="1200" b="0" i="0" u="none" strike="noStrike" kern="1200" dirty="0">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endParaRPr>
                    </a:p>
                  </a:txBody>
                  <a:tcPr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tcPr>
                </a:tc>
                <a:tc>
                  <a:txBody>
                    <a:bodyPr/>
                    <a:p>
                      <a:pPr marL="0" marR="0" lvl="0" indent="0" algn="l" defTabSz="1088390" rtl="0" eaLnBrk="1" fontAlgn="ctr" latinLnBrk="0" hangingPunct="1">
                        <a:lnSpc>
                          <a:spcPct val="100000"/>
                        </a:lnSpc>
                        <a:spcBef>
                          <a:spcPts val="0"/>
                        </a:spcBef>
                        <a:spcAft>
                          <a:spcPts val="0"/>
                        </a:spcAft>
                        <a:buClrTx/>
                        <a:buSzTx/>
                        <a:buFontTx/>
                        <a:buNone/>
                        <a:defRPr/>
                      </a:pPr>
                      <a:r>
                        <a:rPr lang="zh-CN" altLang="en-US" sz="1200" b="0" i="0" u="none" strike="noStrike" kern="1200" dirty="0">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sym typeface="Source Han Sans SC"/>
                        </a:rPr>
                        <a:t>弹窗什么的可以用</a:t>
                      </a:r>
                      <a:endParaRPr lang="en-US" altLang="zh-CN" sz="1200" b="0" i="0" u="none" strike="noStrike" kern="1200" dirty="0">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endParaRPr>
                    </a:p>
                  </a:txBody>
                  <a:tcPr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tcPr>
                </a:tc>
              </a:tr>
              <a:tr h="392171">
                <a:tc>
                  <a:txBody>
                    <a:bodyPr/>
                    <a:p>
                      <a:pPr algn="l" fontAlgn="ctr"/>
                      <a:r>
                        <a:rPr lang="zh-CN" altLang="en-US" sz="1200" b="0" i="0" u="none" strike="noStrike" dirty="0">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rPr>
                        <a:t>弧</a:t>
                      </a:r>
                      <a:endParaRPr lang="en-US" altLang="zh-CN" sz="1200" b="0" i="0" u="none" strike="noStrike" dirty="0">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endParaRPr>
                    </a:p>
                  </a:txBody>
                  <a:tcPr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p>
                      <a:pPr marL="0" marR="0" lvl="0" indent="0" algn="l" defTabSz="1088390" rtl="0" eaLnBrk="1" fontAlgn="ctr" latinLnBrk="0" hangingPunct="1">
                        <a:lnSpc>
                          <a:spcPct val="100000"/>
                        </a:lnSpc>
                        <a:spcBef>
                          <a:spcPts val="0"/>
                        </a:spcBef>
                        <a:spcAft>
                          <a:spcPts val="0"/>
                        </a:spcAft>
                        <a:buClrTx/>
                        <a:buSzTx/>
                        <a:buFontTx/>
                        <a:buNone/>
                        <a:defRPr/>
                      </a:pPr>
                      <a:r>
                        <a:rPr lang="en-US" altLang="zh-CN" sz="1200" b="0" i="0" u="none" strike="noStrike" kern="1200" dirty="0" err="1">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sym typeface="Source Han Sans SC"/>
                        </a:rPr>
                        <a:t>lv.acr</a:t>
                      </a:r>
                      <a:r>
                        <a:rPr lang="en-US" altLang="zh-CN" sz="1200" b="0" i="0" u="none" strike="noStrike" kern="1200" dirty="0">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sym typeface="Source Han Sans SC"/>
                        </a:rPr>
                        <a:t>()</a:t>
                      </a:r>
                      <a:endParaRPr lang="en-US" altLang="zh-CN" sz="1200" b="0" i="0" u="none" strike="noStrike" kern="1200" dirty="0">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endParaRPr>
                    </a:p>
                  </a:txBody>
                  <a:tcPr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p>
                      <a:pPr marL="0" marR="0" lvl="0" indent="0" algn="l" defTabSz="1088390" rtl="0" eaLnBrk="1" fontAlgn="ctr" latinLnBrk="0" hangingPunct="1">
                        <a:lnSpc>
                          <a:spcPct val="100000"/>
                        </a:lnSpc>
                        <a:spcBef>
                          <a:spcPts val="0"/>
                        </a:spcBef>
                        <a:spcAft>
                          <a:spcPts val="0"/>
                        </a:spcAft>
                        <a:buClrTx/>
                        <a:buSzTx/>
                        <a:buFontTx/>
                        <a:buNone/>
                        <a:defRPr/>
                      </a:pPr>
                      <a:r>
                        <a:rPr lang="zh-CN" altLang="en-US" sz="1200" b="0" i="0" u="none" strike="noStrike" kern="1200" dirty="0">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sym typeface="Source Han Sans SC"/>
                        </a:rPr>
                        <a:t>仪表盘什么的可以用</a:t>
                      </a:r>
                      <a:endParaRPr lang="en-US" altLang="zh-CN" sz="1200" b="0" i="0" u="none" strike="noStrike" kern="1200" dirty="0">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endParaRPr>
                    </a:p>
                  </a:txBody>
                  <a:tcPr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lumMod val="95000"/>
                      </a:schemeClr>
                    </a:solidFill>
                  </a:tcPr>
                </a:tc>
              </a:tr>
              <a:tr h="392430">
                <a:tc>
                  <a:txBody>
                    <a:bodyPr/>
                    <a:p>
                      <a:pPr algn="l" fontAlgn="ctr"/>
                      <a:r>
                        <a:rPr lang="zh-CN" altLang="en-US" sz="1200" b="0" i="0" u="none" strike="noStrike" dirty="0">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rPr>
                        <a:t>滑动条</a:t>
                      </a:r>
                      <a:endParaRPr lang="en-US" altLang="zh-CN" sz="1200" b="0" i="0" u="none" strike="noStrike" dirty="0">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endParaRPr>
                    </a:p>
                  </a:txBody>
                  <a:tcPr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tcPr>
                </a:tc>
                <a:tc>
                  <a:txBody>
                    <a:bodyPr/>
                    <a:p>
                      <a:pPr marL="0" marR="0" lvl="0" indent="0" algn="l" defTabSz="1088390" rtl="0" eaLnBrk="1" fontAlgn="ctr" latinLnBrk="0" hangingPunct="1">
                        <a:lnSpc>
                          <a:spcPct val="100000"/>
                        </a:lnSpc>
                        <a:spcBef>
                          <a:spcPts val="0"/>
                        </a:spcBef>
                        <a:spcAft>
                          <a:spcPts val="0"/>
                        </a:spcAft>
                        <a:buClrTx/>
                        <a:buSzTx/>
                        <a:buFontTx/>
                        <a:buNone/>
                        <a:defRPr/>
                      </a:pPr>
                      <a:r>
                        <a:rPr lang="en-US" altLang="zh-CN" sz="1200" b="0" i="0" u="none" strike="noStrike" kern="1200" dirty="0" err="1">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sym typeface="Source Han Sans SC"/>
                        </a:rPr>
                        <a:t>lv.slider</a:t>
                      </a:r>
                      <a:r>
                        <a:rPr lang="en-US" altLang="zh-CN" sz="1200" b="0" i="0" u="none" strike="noStrike" kern="1200" dirty="0">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sym typeface="Source Han Sans SC"/>
                        </a:rPr>
                        <a:t>()</a:t>
                      </a:r>
                      <a:endParaRPr lang="en-US" altLang="zh-CN" sz="1200" b="0" i="0" u="none" strike="noStrike" kern="1200" dirty="0">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endParaRPr>
                    </a:p>
                  </a:txBody>
                  <a:tcPr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tcPr>
                </a:tc>
                <a:tc>
                  <a:txBody>
                    <a:bodyPr/>
                    <a:p>
                      <a:pPr marL="0" marR="0" lvl="0" indent="0" algn="l" defTabSz="1088390" rtl="0" eaLnBrk="1" fontAlgn="ctr" latinLnBrk="0" hangingPunct="1">
                        <a:lnSpc>
                          <a:spcPct val="100000"/>
                        </a:lnSpc>
                        <a:spcBef>
                          <a:spcPts val="0"/>
                        </a:spcBef>
                        <a:spcAft>
                          <a:spcPts val="0"/>
                        </a:spcAft>
                        <a:buClrTx/>
                        <a:buSzTx/>
                        <a:buFontTx/>
                        <a:buNone/>
                        <a:defRPr/>
                      </a:pPr>
                      <a:r>
                        <a:rPr lang="zh-CN" altLang="en-US" sz="1200" b="0" i="0" u="none" strike="noStrike" kern="1200" dirty="0">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sym typeface="Source Han Sans SC"/>
                        </a:rPr>
                        <a:t>调档什么的可以用</a:t>
                      </a:r>
                      <a:endParaRPr lang="en-US" altLang="zh-CN" sz="1200" b="0" i="0" u="none" strike="noStrike" kern="1200" dirty="0">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endParaRPr>
                    </a:p>
                  </a:txBody>
                  <a:tcPr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tcPr>
                </a:tc>
              </a:tr>
              <a:tr h="392171">
                <a:tc>
                  <a:txBody>
                    <a:bodyPr/>
                    <a:p>
                      <a:pPr algn="l" fontAlgn="ctr"/>
                      <a:r>
                        <a:rPr lang="zh-CN" altLang="en-US" sz="1200" b="0" i="0" u="none" strike="noStrike" dirty="0">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rPr>
                        <a:t>开关</a:t>
                      </a:r>
                      <a:endParaRPr lang="en-US" altLang="zh-CN" sz="1200" b="0" i="0" u="none" strike="noStrike" dirty="0">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endParaRPr>
                    </a:p>
                  </a:txBody>
                  <a:tcPr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p>
                      <a:pPr marL="0" marR="0" lvl="0" indent="0" algn="l" defTabSz="1088390" rtl="0" eaLnBrk="1" fontAlgn="ctr" latinLnBrk="0" hangingPunct="1">
                        <a:lnSpc>
                          <a:spcPct val="100000"/>
                        </a:lnSpc>
                        <a:spcBef>
                          <a:spcPts val="0"/>
                        </a:spcBef>
                        <a:spcAft>
                          <a:spcPts val="0"/>
                        </a:spcAft>
                        <a:buClrTx/>
                        <a:buSzTx/>
                        <a:buFontTx/>
                        <a:buNone/>
                        <a:defRPr/>
                      </a:pPr>
                      <a:r>
                        <a:rPr lang="en-US" altLang="zh-CN" sz="1200" b="0" i="0" u="none" strike="noStrike" kern="1200" dirty="0" err="1">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sym typeface="Source Han Sans SC"/>
                        </a:rPr>
                        <a:t>lv.sw</a:t>
                      </a:r>
                      <a:r>
                        <a:rPr lang="en-US" altLang="zh-CN" sz="1200" b="0" i="0" u="none" strike="noStrike" kern="1200" dirty="0">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sym typeface="Source Han Sans SC"/>
                        </a:rPr>
                        <a:t>()</a:t>
                      </a:r>
                      <a:endParaRPr lang="zh-CN" altLang="en-US" sz="1200" b="0" i="0" u="none" strike="noStrike" kern="1200" dirty="0">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endParaRPr>
                    </a:p>
                  </a:txBody>
                  <a:tcPr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p>
                      <a:pPr marL="0" marR="0" lvl="0" indent="0" algn="l" defTabSz="1088390" rtl="0" eaLnBrk="1" fontAlgn="ctr" latinLnBrk="0" hangingPunct="1">
                        <a:lnSpc>
                          <a:spcPct val="100000"/>
                        </a:lnSpc>
                        <a:spcBef>
                          <a:spcPts val="0"/>
                        </a:spcBef>
                        <a:spcAft>
                          <a:spcPts val="0"/>
                        </a:spcAft>
                        <a:buClrTx/>
                        <a:buSzTx/>
                        <a:buFontTx/>
                        <a:buNone/>
                        <a:defRPr/>
                      </a:pPr>
                      <a:r>
                        <a:rPr lang="zh-CN" altLang="en-US" sz="1200" b="0" i="0" u="none" strike="noStrike" kern="1200" dirty="0">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sym typeface="Source Han Sans SC"/>
                        </a:rPr>
                        <a:t>开关</a:t>
                      </a:r>
                      <a:endParaRPr lang="zh-CN" altLang="en-US" sz="1200" b="0" i="0" u="none" strike="noStrike" kern="1200" dirty="0">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endParaRPr>
                    </a:p>
                  </a:txBody>
                  <a:tcPr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lumMod val="95000"/>
                      </a:schemeClr>
                    </a:solidFill>
                  </a:tcPr>
                </a:tc>
              </a:tr>
              <a:tr h="392171">
                <a:tc>
                  <a:txBody>
                    <a:bodyPr/>
                    <a:p>
                      <a:pPr algn="l" fontAlgn="ctr"/>
                      <a:r>
                        <a:rPr lang="zh-CN" altLang="en-US" sz="1200" b="0" i="0" u="none" strike="noStrike" dirty="0">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rPr>
                        <a:t>滑动页</a:t>
                      </a:r>
                      <a:endParaRPr lang="en-US" altLang="zh-CN" sz="1200" b="0" i="0" u="none" strike="noStrike" dirty="0">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endParaRPr>
                    </a:p>
                  </a:txBody>
                  <a:tcPr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tcPr>
                </a:tc>
                <a:tc>
                  <a:txBody>
                    <a:bodyPr/>
                    <a:p>
                      <a:pPr marL="0" marR="0" lvl="0" indent="0" algn="l" defTabSz="1088390" rtl="0" eaLnBrk="1" fontAlgn="ctr" latinLnBrk="0" hangingPunct="1">
                        <a:lnSpc>
                          <a:spcPct val="100000"/>
                        </a:lnSpc>
                        <a:spcBef>
                          <a:spcPts val="0"/>
                        </a:spcBef>
                        <a:spcAft>
                          <a:spcPts val="0"/>
                        </a:spcAft>
                        <a:buClrTx/>
                        <a:buSzTx/>
                        <a:buFontTx/>
                        <a:buNone/>
                        <a:defRPr/>
                      </a:pPr>
                      <a:r>
                        <a:rPr lang="en-US" altLang="zh-CN" sz="1200" b="0" i="0" u="none" strike="noStrike" kern="1200" dirty="0" err="1">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sym typeface="Source Han Sans SC"/>
                        </a:rPr>
                        <a:t>lv.tileview</a:t>
                      </a:r>
                      <a:r>
                        <a:rPr lang="en-US" altLang="zh-CN" sz="1200" b="0" i="0" u="none" strike="noStrike" kern="1200" dirty="0">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sym typeface="Source Han Sans SC"/>
                        </a:rPr>
                        <a:t>()</a:t>
                      </a:r>
                      <a:endParaRPr lang="en-US" altLang="zh-CN" sz="1200" b="0" i="0" u="none" strike="noStrike" kern="1200" dirty="0">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endParaRPr>
                    </a:p>
                  </a:txBody>
                  <a:tcPr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tcPr>
                </a:tc>
                <a:tc>
                  <a:txBody>
                    <a:bodyPr/>
                    <a:p>
                      <a:pPr marL="0" marR="0" lvl="0" indent="0" algn="l" defTabSz="1088390" rtl="0" eaLnBrk="1" fontAlgn="ctr" latinLnBrk="0" hangingPunct="1">
                        <a:lnSpc>
                          <a:spcPct val="100000"/>
                        </a:lnSpc>
                        <a:spcBef>
                          <a:spcPts val="0"/>
                        </a:spcBef>
                        <a:spcAft>
                          <a:spcPts val="0"/>
                        </a:spcAft>
                        <a:buClrTx/>
                        <a:buSzTx/>
                        <a:buFontTx/>
                        <a:buNone/>
                        <a:defRPr/>
                      </a:pPr>
                      <a:r>
                        <a:rPr lang="zh-CN" altLang="en-US" sz="1200" b="0" i="0" u="none" strike="noStrike" kern="1200" dirty="0">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sym typeface="Source Han Sans SC"/>
                        </a:rPr>
                        <a:t>菜单页可用</a:t>
                      </a:r>
                      <a:endParaRPr lang="en-US" altLang="zh-CN" sz="1200" b="0" i="0" u="none" strike="noStrike" kern="1200" dirty="0">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endParaRPr>
                    </a:p>
                  </a:txBody>
                  <a:tcPr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tcPr>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839415" y="1121201"/>
            <a:ext cx="10513169" cy="2280368"/>
            <a:chOff x="839415" y="-171603"/>
            <a:chExt cx="10513169" cy="2280368"/>
          </a:xfrm>
        </p:grpSpPr>
        <p:sp>
          <p:nvSpPr>
            <p:cNvPr id="4" name="矩形 3"/>
            <p:cNvSpPr/>
            <p:nvPr>
              <p:custDataLst>
                <p:tags r:id="rId1"/>
              </p:custDataLst>
            </p:nvPr>
          </p:nvSpPr>
          <p:spPr>
            <a:xfrm>
              <a:off x="839415" y="241010"/>
              <a:ext cx="10513169" cy="1867755"/>
            </a:xfrm>
            <a:prstGeom prst="rect">
              <a:avLst/>
            </a:prstGeom>
          </p:spPr>
          <p:txBody>
            <a:bodyPr wrap="square">
              <a:spAutoFit/>
            </a:bodyPr>
            <a:p>
              <a:pPr defTabSz="913130">
                <a:lnSpc>
                  <a:spcPct val="120000"/>
                </a:lnSpc>
                <a:defRPr/>
              </a:pPr>
              <a:r>
                <a:rPr lang="en-US" altLang="zh-CN" sz="1400" dirty="0" err="1">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rPr>
                <a:t>gui</a:t>
              </a:r>
              <a:r>
                <a:rPr lang="en-US" altLang="zh-CN" sz="1400" dirty="0">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rPr>
                <a:t> guider</a:t>
              </a:r>
              <a:r>
                <a:rPr lang="zh-CN" altLang="en-US" sz="1400" dirty="0">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rPr>
                <a:t>（恩智浦） 和 </a:t>
              </a:r>
              <a:r>
                <a:rPr lang="en-US" altLang="zh-CN" sz="1400" dirty="0" err="1">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rPr>
                <a:t>SquareLine</a:t>
              </a:r>
              <a:r>
                <a:rPr lang="en-US" altLang="zh-CN" sz="1400" dirty="0">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rPr>
                <a:t> Studio</a:t>
              </a:r>
              <a:r>
                <a:rPr lang="zh-CN" altLang="en-US" sz="1400" dirty="0">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rPr>
                <a:t>（</a:t>
              </a:r>
              <a:r>
                <a:rPr lang="en-US" altLang="zh-CN" sz="1400" dirty="0" err="1">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rPr>
                <a:t>lvgl</a:t>
              </a:r>
              <a:r>
                <a:rPr lang="en-US" altLang="zh-CN" sz="1400" dirty="0">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rPr>
                <a:t> </a:t>
              </a:r>
              <a:r>
                <a:rPr lang="zh-CN" altLang="en-US" sz="1400" dirty="0">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rPr>
                <a:t>官方）是 </a:t>
              </a:r>
              <a:r>
                <a:rPr lang="en-US" altLang="zh-CN" sz="1400" dirty="0" err="1">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rPr>
                <a:t>LVGL</a:t>
              </a:r>
              <a:r>
                <a:rPr lang="en-US" altLang="zh-CN" sz="1400" dirty="0">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rPr>
                <a:t> </a:t>
              </a:r>
              <a:r>
                <a:rPr lang="zh-CN" altLang="en-US" sz="1400" dirty="0">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rPr>
                <a:t>上位机</a:t>
              </a:r>
              <a:r>
                <a:rPr lang="en-US" altLang="zh-CN" sz="1400" dirty="0">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rPr>
                <a:t>GUI </a:t>
              </a:r>
              <a:r>
                <a:rPr lang="zh-CN" altLang="en-US" sz="1400" dirty="0">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rPr>
                <a:t>设计工具，可以通过拖放控件方式设计 </a:t>
              </a:r>
              <a:r>
                <a:rPr lang="en-US" altLang="zh-CN" sz="1400" dirty="0" err="1">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rPr>
                <a:t>LVGL</a:t>
              </a:r>
              <a:r>
                <a:rPr lang="en-US" altLang="zh-CN" sz="1400" dirty="0">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rPr>
                <a:t> GUI </a:t>
              </a:r>
              <a:r>
                <a:rPr lang="zh-CN" altLang="en-US" sz="1400" dirty="0">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rPr>
                <a:t>页面，加速 </a:t>
              </a:r>
              <a:r>
                <a:rPr lang="en-US" altLang="zh-CN" sz="1400" dirty="0">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rPr>
                <a:t>GUI </a:t>
              </a:r>
              <a:r>
                <a:rPr lang="zh-CN" altLang="en-US" sz="1400" dirty="0">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rPr>
                <a:t>设计。设计完成后可在 </a:t>
              </a:r>
              <a:r>
                <a:rPr lang="en-US" altLang="zh-CN" sz="1400" dirty="0">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rPr>
                <a:t>PC </a:t>
              </a:r>
              <a:r>
                <a:rPr lang="zh-CN" altLang="en-US" sz="1400" dirty="0">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rPr>
                <a:t>上仿真运行，确认设计完毕后生成 </a:t>
              </a:r>
              <a:r>
                <a:rPr lang="en-US" altLang="zh-CN" sz="1400" dirty="0">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rPr>
                <a:t>python </a:t>
              </a:r>
              <a:r>
                <a:rPr lang="zh-CN" altLang="en-US" sz="1400" dirty="0">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rPr>
                <a:t>脚本，在整合入模组中。完成开发。</a:t>
              </a:r>
              <a:br>
                <a:rPr lang="zh-CN" altLang="en-US" sz="1400" dirty="0">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rPr>
              </a:br>
              <a:r>
                <a:rPr lang="zh-CN" altLang="en-US" sz="1400" dirty="0">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rPr>
                <a:t>本章将介绍如何使用 </a:t>
              </a:r>
              <a:r>
                <a:rPr lang="en-US" altLang="zh-CN" sz="1400" dirty="0">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rPr>
                <a:t>GUI Guider </a:t>
              </a:r>
              <a:r>
                <a:rPr lang="zh-CN" altLang="en-US" sz="1400" dirty="0">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rPr>
                <a:t>辅助进行 </a:t>
              </a:r>
              <a:r>
                <a:rPr lang="en-US" altLang="zh-CN" sz="1400" dirty="0" err="1">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rPr>
                <a:t>Quecpython</a:t>
              </a:r>
              <a:r>
                <a:rPr lang="en-US" altLang="zh-CN" sz="1400" dirty="0">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rPr>
                <a:t> </a:t>
              </a:r>
              <a:r>
                <a:rPr lang="en-US" altLang="zh-CN" sz="1400" dirty="0" err="1">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rPr>
                <a:t>LVGL</a:t>
              </a:r>
              <a:r>
                <a:rPr lang="en-US" altLang="zh-CN" sz="1400" dirty="0">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rPr>
                <a:t> </a:t>
              </a:r>
              <a:r>
                <a:rPr lang="zh-CN" altLang="en-US" sz="1400" dirty="0">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rPr>
                <a:t>开发。</a:t>
              </a:r>
              <a:endParaRPr lang="en-US" altLang="zh-CN" sz="1400" dirty="0">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endParaRPr>
            </a:p>
            <a:p>
              <a:pPr defTabSz="913130">
                <a:lnSpc>
                  <a:spcPct val="120000"/>
                </a:lnSpc>
                <a:defRPr/>
              </a:pPr>
              <a:endParaRPr lang="en-US" altLang="zh-CN" sz="1400" dirty="0">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endParaRPr>
            </a:p>
            <a:p>
              <a:pPr defTabSz="913130">
                <a:lnSpc>
                  <a:spcPct val="120000"/>
                </a:lnSpc>
                <a:defRPr/>
              </a:pPr>
              <a:r>
                <a:rPr lang="zh-CN" altLang="en-US" sz="1400" dirty="0">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rPr>
                <a:t>如下图是</a:t>
              </a:r>
              <a:r>
                <a:rPr lang="en-US" altLang="zh-CN" sz="1400" dirty="0">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rPr>
                <a:t>GUI guider</a:t>
              </a:r>
              <a:r>
                <a:rPr lang="zh-CN" altLang="en-US" sz="1400" dirty="0">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rPr>
                <a:t>的操作界面： </a:t>
              </a:r>
              <a:br>
                <a:rPr lang="zh-CN" altLang="en-US" sz="1400" dirty="0"/>
              </a:br>
              <a:br>
                <a:rPr lang="zh-CN" altLang="en-US" sz="1400" dirty="0"/>
              </a:br>
              <a:endParaRPr lang="zh-CN" altLang="en-US" sz="1400" dirty="0">
                <a:solidFill>
                  <a:schemeClr val="tx1">
                    <a:lumMod val="85000"/>
                    <a:lumOff val="15000"/>
                  </a:schemeClr>
                </a:solidFill>
                <a:latin typeface="黑体" panose="02010609060101010101" pitchFamily="49" charset="-122"/>
                <a:ea typeface="黑体" panose="02010609060101010101" pitchFamily="49" charset="-122"/>
                <a:sym typeface="Source Han Sans SC"/>
              </a:endParaRPr>
            </a:p>
          </p:txBody>
        </p:sp>
        <p:sp>
          <p:nvSpPr>
            <p:cNvPr id="6" name="矩形 5"/>
            <p:cNvSpPr/>
            <p:nvPr>
              <p:custDataLst>
                <p:tags r:id="rId2"/>
              </p:custDataLst>
            </p:nvPr>
          </p:nvSpPr>
          <p:spPr>
            <a:xfrm>
              <a:off x="839415" y="-171603"/>
              <a:ext cx="6132629" cy="412613"/>
            </a:xfrm>
            <a:prstGeom prst="rect">
              <a:avLst/>
            </a:prstGeom>
          </p:spPr>
          <p:txBody>
            <a:bodyPr wrap="square">
              <a:spAutoFit/>
            </a:bodyPr>
            <a:p>
              <a:pPr defTabSz="913130">
                <a:lnSpc>
                  <a:spcPct val="120000"/>
                </a:lnSpc>
                <a:defRPr/>
              </a:pPr>
              <a:r>
                <a:rPr lang="zh-CN" altLang="en-US" sz="2000" dirty="0">
                  <a:solidFill>
                    <a:srgbClr val="FF0000"/>
                  </a:solidFill>
                  <a:latin typeface="黑体" panose="02010609060101010101" pitchFamily="49" charset="-122"/>
                  <a:ea typeface="黑体" panose="02010609060101010101" pitchFamily="49" charset="-122"/>
                  <a:sym typeface="Source Han Sans SC"/>
                </a:rPr>
                <a:t>介绍</a:t>
              </a:r>
              <a:endParaRPr lang="zh-CN" altLang="en-US" sz="2000" dirty="0">
                <a:solidFill>
                  <a:srgbClr val="FF0000"/>
                </a:solidFill>
                <a:latin typeface="黑体" panose="02010609060101010101" pitchFamily="49" charset="-122"/>
                <a:ea typeface="黑体" panose="02010609060101010101" pitchFamily="49" charset="-122"/>
                <a:sym typeface="Source Han Sans SC"/>
              </a:endParaRPr>
            </a:p>
          </p:txBody>
        </p:sp>
      </p:grpSp>
      <p:sp>
        <p:nvSpPr>
          <p:cNvPr id="8" name="Title 1"/>
          <p:cNvSpPr>
            <a:spLocks noGrp="1"/>
          </p:cNvSpPr>
          <p:nvPr>
            <p:ph type="title"/>
            <p:custDataLst>
              <p:tags r:id="rId3"/>
            </p:custDataLst>
          </p:nvPr>
        </p:nvSpPr>
        <p:spPr>
          <a:xfrm>
            <a:off x="458074" y="500836"/>
            <a:ext cx="11062648" cy="447842"/>
          </a:xfrm>
        </p:spPr>
        <p:txBody>
          <a:bodyPr>
            <a:normAutofit fontScale="90000"/>
          </a:bodyPr>
          <a:p>
            <a:r>
              <a:rPr lang="en-US" altLang="zh-CN" sz="3100" dirty="0">
                <a:solidFill>
                  <a:schemeClr val="tx1">
                    <a:lumMod val="75000"/>
                    <a:lumOff val="25000"/>
                  </a:schemeClr>
                </a:solidFill>
                <a:latin typeface="Arial" panose="020B0604020202020204" pitchFamily="34" charset="0"/>
                <a:ea typeface="黑体" panose="02010609060101010101" pitchFamily="49" charset="-122"/>
                <a:cs typeface="Arial" panose="020B0604020202020204" pitchFamily="34" charset="0"/>
              </a:rPr>
              <a:t>GUI guider</a:t>
            </a:r>
            <a:r>
              <a:rPr lang="zh-CN" altLang="en-US" sz="3100" dirty="0">
                <a:solidFill>
                  <a:schemeClr val="tx1">
                    <a:lumMod val="75000"/>
                    <a:lumOff val="25000"/>
                  </a:schemeClr>
                </a:solidFill>
                <a:latin typeface="Arial" panose="020B0604020202020204" pitchFamily="34" charset="0"/>
                <a:ea typeface="黑体" panose="02010609060101010101" pitchFamily="49" charset="-122"/>
                <a:cs typeface="Arial" panose="020B0604020202020204" pitchFamily="34" charset="0"/>
              </a:rPr>
              <a:t>工具</a:t>
            </a:r>
            <a:endParaRPr lang="en-GB" sz="2700" dirty="0">
              <a:solidFill>
                <a:schemeClr val="tx1">
                  <a:lumMod val="75000"/>
                  <a:lumOff val="25000"/>
                </a:schemeClr>
              </a:solidFill>
              <a:latin typeface="Arial" panose="020B0604020202020204" pitchFamily="34" charset="0"/>
              <a:cs typeface="Arial" panose="020B0604020202020204" pitchFamily="34" charset="0"/>
            </a:endParaRPr>
          </a:p>
        </p:txBody>
      </p:sp>
      <p:pic>
        <p:nvPicPr>
          <p:cNvPr id="9" name="图片 8"/>
          <p:cNvPicPr>
            <a:picLocks noChangeAspect="1"/>
          </p:cNvPicPr>
          <p:nvPr>
            <p:custDataLst>
              <p:tags r:id="rId4"/>
            </p:custDataLst>
          </p:nvPr>
        </p:nvPicPr>
        <p:blipFill>
          <a:blip r:embed="rId5"/>
          <a:stretch>
            <a:fillRect/>
          </a:stretch>
        </p:blipFill>
        <p:spPr>
          <a:xfrm>
            <a:off x="3205213" y="3180200"/>
            <a:ext cx="4428770" cy="2582011"/>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839415" y="1451183"/>
            <a:ext cx="10513169" cy="4700157"/>
            <a:chOff x="839415" y="158379"/>
            <a:chExt cx="10513169" cy="4700157"/>
          </a:xfrm>
        </p:grpSpPr>
        <p:sp>
          <p:nvSpPr>
            <p:cNvPr id="21" name="矩形 20"/>
            <p:cNvSpPr/>
            <p:nvPr>
              <p:custDataLst>
                <p:tags r:id="rId1"/>
              </p:custDataLst>
            </p:nvPr>
          </p:nvSpPr>
          <p:spPr>
            <a:xfrm>
              <a:off x="839415" y="663990"/>
              <a:ext cx="10513169" cy="4194546"/>
            </a:xfrm>
            <a:prstGeom prst="rect">
              <a:avLst/>
            </a:prstGeom>
          </p:spPr>
          <p:txBody>
            <a:bodyPr wrap="square">
              <a:spAutoFit/>
            </a:bodyPr>
            <a:p>
              <a:pPr defTabSz="913130">
                <a:lnSpc>
                  <a:spcPct val="120000"/>
                </a:lnSpc>
                <a:defRPr/>
              </a:pPr>
              <a:r>
                <a:rPr lang="zh-CN" altLang="en-US" sz="1400" dirty="0">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rPr>
                <a:t>为啥选用</a:t>
              </a:r>
              <a:r>
                <a:rPr lang="en-US" altLang="zh-CN" sz="1400" dirty="0">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rPr>
                <a:t>GUI Guider</a:t>
              </a:r>
              <a:r>
                <a:rPr lang="zh-CN" altLang="en-US" sz="1400" dirty="0">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rPr>
                <a:t>呢</a:t>
              </a:r>
              <a:r>
                <a:rPr lang="en-US" altLang="zh-CN" sz="1400" dirty="0">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rPr>
                <a:t>?</a:t>
              </a:r>
              <a:r>
                <a:rPr lang="zh-CN" altLang="en-US" sz="1400" dirty="0">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rPr>
                <a:t>它有以下特点</a:t>
              </a:r>
              <a:r>
                <a:rPr lang="en-US" altLang="zh-CN" sz="1400" dirty="0">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rPr>
                <a:t>, </a:t>
              </a:r>
              <a:r>
                <a:rPr lang="zh-CN" altLang="en-US" sz="1400" dirty="0">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rPr>
                <a:t>不过还有一个重要原因</a:t>
              </a:r>
              <a:r>
                <a:rPr lang="en-US" altLang="zh-CN" sz="1400" dirty="0">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rPr>
                <a:t>, </a:t>
              </a:r>
              <a:r>
                <a:rPr lang="zh-CN" altLang="en-US" sz="1400" dirty="0">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rPr>
                <a:t>就是没有别的选择了。</a:t>
              </a:r>
              <a:r>
                <a:rPr lang="en-US" altLang="zh-CN" sz="1400" dirty="0">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rPr>
                <a:t> </a:t>
              </a:r>
              <a:endParaRPr lang="en-US" altLang="zh-CN" sz="1400" dirty="0">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endParaRPr>
            </a:p>
            <a:p>
              <a:pPr defTabSz="913130">
                <a:lnSpc>
                  <a:spcPct val="120000"/>
                </a:lnSpc>
                <a:defRPr/>
              </a:pPr>
              <a:br>
                <a:rPr lang="zh-CN" altLang="en-US" sz="1400" dirty="0">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rPr>
              </a:br>
              <a:r>
                <a:rPr lang="en-US" altLang="zh-CN" sz="1400" dirty="0">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rPr>
                <a:t>• </a:t>
              </a:r>
              <a:r>
                <a:rPr lang="zh-CN" altLang="en-US" sz="1400" dirty="0">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rPr>
                <a:t>支持 </a:t>
              </a:r>
              <a:r>
                <a:rPr lang="en-US" altLang="zh-CN" sz="1400" dirty="0">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rPr>
                <a:t>Windows 10 </a:t>
              </a:r>
              <a:r>
                <a:rPr lang="zh-CN" altLang="en-US" sz="1400" dirty="0">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rPr>
                <a:t>和 </a:t>
              </a:r>
              <a:r>
                <a:rPr lang="en-US" altLang="zh-CN" sz="1400" dirty="0">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rPr>
                <a:t>Ubuntu 20.04</a:t>
              </a:r>
              <a:r>
                <a:rPr lang="zh-CN" altLang="en-US" sz="1400" dirty="0">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rPr>
                <a:t>。</a:t>
              </a:r>
              <a:br>
                <a:rPr lang="zh-CN" altLang="en-US" sz="1400" dirty="0">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rPr>
              </a:br>
              <a:r>
                <a:rPr lang="en-US" altLang="zh-CN" sz="1400" dirty="0">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rPr>
                <a:t>• </a:t>
              </a:r>
              <a:r>
                <a:rPr lang="zh-CN" altLang="en-US" sz="1400" dirty="0">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rPr>
                <a:t>支持中文、英文。</a:t>
              </a:r>
              <a:br>
                <a:rPr lang="zh-CN" altLang="en-US" sz="1400" dirty="0">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rPr>
              </a:br>
              <a:r>
                <a:rPr lang="en-US" altLang="zh-CN" sz="1400" dirty="0">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rPr>
                <a:t>• </a:t>
              </a:r>
              <a:r>
                <a:rPr lang="zh-CN" altLang="en-US" sz="1400" dirty="0">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rPr>
                <a:t>兼容 </a:t>
              </a:r>
              <a:r>
                <a:rPr lang="en-US" altLang="zh-CN" sz="1400" dirty="0" err="1">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rPr>
                <a:t>LVGL</a:t>
              </a:r>
              <a:r>
                <a:rPr lang="en-US" altLang="zh-CN" sz="1400" dirty="0">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rPr>
                <a:t> </a:t>
              </a:r>
              <a:r>
                <a:rPr lang="en-US" altLang="zh-CN" sz="1400" dirty="0" err="1">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rPr>
                <a:t>V8.2.0</a:t>
              </a:r>
              <a:r>
                <a:rPr lang="en-US" altLang="zh-CN" sz="1400" dirty="0">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rPr>
                <a:t> </a:t>
              </a:r>
              <a:r>
                <a:rPr lang="zh-CN" altLang="en-US" sz="1400" dirty="0">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rPr>
                <a:t>版本。</a:t>
              </a:r>
              <a:br>
                <a:rPr lang="zh-CN" altLang="en-US" sz="1400" dirty="0">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rPr>
              </a:br>
              <a:r>
                <a:rPr lang="en-US" altLang="zh-CN" sz="1400" dirty="0">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rPr>
                <a:t>• </a:t>
              </a:r>
              <a:r>
                <a:rPr lang="zh-CN" altLang="en-US" sz="1400" dirty="0">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rPr>
                <a:t>支持拖放的所见即所得</a:t>
              </a:r>
              <a:r>
                <a:rPr lang="en-US" altLang="zh-CN" sz="1400" dirty="0">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rPr>
                <a:t>(WYSIWYG)</a:t>
              </a:r>
              <a:r>
                <a:rPr lang="zh-CN" altLang="en-US" sz="1400" dirty="0">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rPr>
                <a:t>用户界面设计。</a:t>
              </a:r>
              <a:br>
                <a:rPr lang="zh-CN" altLang="en-US" sz="1400" dirty="0">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rPr>
              </a:br>
              <a:r>
                <a:rPr lang="en-US" altLang="zh-CN" sz="1400" dirty="0">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rPr>
                <a:t>• </a:t>
              </a:r>
              <a:r>
                <a:rPr lang="zh-CN" altLang="en-US" sz="1400" dirty="0">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rPr>
                <a:t>多种字体支持及第三方字体导入。</a:t>
              </a:r>
              <a:br>
                <a:rPr lang="zh-CN" altLang="en-US" sz="1400" dirty="0">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rPr>
              </a:br>
              <a:r>
                <a:rPr lang="en-US" altLang="zh-CN" sz="1400" dirty="0">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rPr>
                <a:t>• </a:t>
              </a:r>
              <a:r>
                <a:rPr lang="zh-CN" altLang="en-US" sz="1400" dirty="0">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rPr>
                <a:t>可定制的中文字符范围。</a:t>
              </a:r>
              <a:br>
                <a:rPr lang="zh-CN" altLang="en-US" sz="1400" dirty="0">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rPr>
              </a:br>
              <a:r>
                <a:rPr lang="en-US" altLang="zh-CN" sz="1400" dirty="0">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rPr>
                <a:t>• </a:t>
              </a:r>
              <a:r>
                <a:rPr lang="zh-CN" altLang="en-US" sz="1400" dirty="0">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rPr>
                <a:t>小部件对齐方式</a:t>
              </a:r>
              <a:r>
                <a:rPr lang="en-US" altLang="zh-CN" sz="1400" dirty="0">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rPr>
                <a:t>:</a:t>
              </a:r>
              <a:r>
                <a:rPr lang="zh-CN" altLang="en-US" sz="1400" dirty="0">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rPr>
                <a:t>左、中、右。</a:t>
              </a:r>
              <a:br>
                <a:rPr lang="zh-CN" altLang="en-US" sz="1400" dirty="0">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rPr>
              </a:br>
              <a:r>
                <a:rPr lang="en-US" altLang="zh-CN" sz="1400" dirty="0">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rPr>
                <a:t>• </a:t>
              </a:r>
              <a:r>
                <a:rPr lang="zh-CN" altLang="en-US" sz="1400" dirty="0">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rPr>
                <a:t>自动产生 </a:t>
              </a:r>
              <a:r>
                <a:rPr lang="en-US" altLang="zh-CN" sz="1400" dirty="0" err="1">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rPr>
                <a:t>LVGL</a:t>
              </a:r>
              <a:r>
                <a:rPr lang="en-US" altLang="zh-CN" sz="1400" dirty="0">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rPr>
                <a:t> C </a:t>
              </a:r>
              <a:r>
                <a:rPr lang="zh-CN" altLang="en-US" sz="1400" dirty="0">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rPr>
                <a:t>和 </a:t>
              </a:r>
              <a:r>
                <a:rPr lang="en-US" altLang="zh-CN" sz="1400" dirty="0" err="1">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rPr>
                <a:t>micopython</a:t>
              </a:r>
              <a:r>
                <a:rPr lang="en-US" altLang="zh-CN" sz="1400" dirty="0">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rPr>
                <a:t> </a:t>
              </a:r>
              <a:r>
                <a:rPr lang="zh-CN" altLang="en-US" sz="1400" dirty="0">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rPr>
                <a:t>语言源代码。</a:t>
              </a:r>
              <a:br>
                <a:rPr lang="zh-CN" altLang="en-US" sz="1400" dirty="0">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rPr>
              </a:br>
              <a:r>
                <a:rPr lang="en-US" altLang="zh-CN" sz="1400" dirty="0">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rPr>
                <a:t>• </a:t>
              </a:r>
              <a:r>
                <a:rPr lang="zh-CN" altLang="en-US" sz="1400" dirty="0">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rPr>
                <a:t>支持默认样式和自定义样式。</a:t>
              </a:r>
              <a:br>
                <a:rPr lang="zh-CN" altLang="en-US" sz="1400" dirty="0">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rPr>
              </a:br>
              <a:r>
                <a:rPr lang="en-US" altLang="zh-CN" sz="1400" dirty="0">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rPr>
                <a:t>• </a:t>
              </a:r>
              <a:r>
                <a:rPr lang="zh-CN" altLang="en-US" sz="1400" dirty="0">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rPr>
                <a:t>演示应用程序集成。</a:t>
              </a:r>
              <a:br>
                <a:rPr lang="zh-CN" altLang="en-US" sz="1400" dirty="0">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rPr>
              </a:br>
              <a:r>
                <a:rPr lang="en-US" altLang="zh-CN" sz="1400" dirty="0">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rPr>
                <a:t>• </a:t>
              </a:r>
              <a:r>
                <a:rPr lang="zh-CN" altLang="en-US" sz="1400" dirty="0">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rPr>
                <a:t>实时日志显示。</a:t>
              </a:r>
              <a:br>
                <a:rPr lang="zh-CN" altLang="en-US" sz="1400" dirty="0">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rPr>
              </a:br>
              <a:r>
                <a:rPr lang="en-US" altLang="zh-CN" sz="1400" dirty="0">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rPr>
                <a:t>• </a:t>
              </a:r>
              <a:r>
                <a:rPr lang="zh-CN" altLang="en-US" sz="1400" dirty="0">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rPr>
                <a:t>集成上位机仿真器。 </a:t>
              </a:r>
              <a:br>
                <a:rPr lang="zh-CN" altLang="en-US" sz="1400" dirty="0"/>
              </a:br>
              <a:br>
                <a:rPr lang="zh-CN" altLang="en-US" sz="1400" dirty="0"/>
              </a:br>
              <a:endParaRPr lang="zh-CN" altLang="en-US" sz="1400" dirty="0">
                <a:solidFill>
                  <a:schemeClr val="tx1">
                    <a:lumMod val="85000"/>
                    <a:lumOff val="15000"/>
                  </a:schemeClr>
                </a:solidFill>
                <a:latin typeface="黑体" panose="02010609060101010101" pitchFamily="49" charset="-122"/>
                <a:ea typeface="黑体" panose="02010609060101010101" pitchFamily="49" charset="-122"/>
                <a:sym typeface="Source Han Sans SC"/>
              </a:endParaRPr>
            </a:p>
          </p:txBody>
        </p:sp>
        <p:sp>
          <p:nvSpPr>
            <p:cNvPr id="22" name="矩形 21"/>
            <p:cNvSpPr/>
            <p:nvPr>
              <p:custDataLst>
                <p:tags r:id="rId2"/>
              </p:custDataLst>
            </p:nvPr>
          </p:nvSpPr>
          <p:spPr>
            <a:xfrm>
              <a:off x="839415" y="158379"/>
              <a:ext cx="6132629" cy="412613"/>
            </a:xfrm>
            <a:prstGeom prst="rect">
              <a:avLst/>
            </a:prstGeom>
          </p:spPr>
          <p:txBody>
            <a:bodyPr wrap="square">
              <a:spAutoFit/>
            </a:bodyPr>
            <a:p>
              <a:pPr defTabSz="913130">
                <a:lnSpc>
                  <a:spcPct val="120000"/>
                </a:lnSpc>
                <a:defRPr/>
              </a:pPr>
              <a:r>
                <a:rPr lang="zh-CN" altLang="en-US" sz="2000" dirty="0">
                  <a:solidFill>
                    <a:srgbClr val="FF0000"/>
                  </a:solidFill>
                  <a:latin typeface="黑体" panose="02010609060101010101" pitchFamily="49" charset="-122"/>
                  <a:ea typeface="黑体" panose="02010609060101010101" pitchFamily="49" charset="-122"/>
                  <a:sym typeface="Source Han Sans SC"/>
                </a:rPr>
                <a:t>优点</a:t>
              </a:r>
              <a:endParaRPr lang="zh-CN" altLang="en-US" sz="2000" dirty="0">
                <a:solidFill>
                  <a:srgbClr val="FF0000"/>
                </a:solidFill>
                <a:latin typeface="黑体" panose="02010609060101010101" pitchFamily="49" charset="-122"/>
                <a:ea typeface="黑体" panose="02010609060101010101" pitchFamily="49" charset="-122"/>
                <a:sym typeface="Source Han Sans SC"/>
              </a:endParaRPr>
            </a:p>
          </p:txBody>
        </p:sp>
      </p:grpSp>
      <p:sp>
        <p:nvSpPr>
          <p:cNvPr id="26" name="Title 1"/>
          <p:cNvSpPr>
            <a:spLocks noGrp="1"/>
          </p:cNvSpPr>
          <p:nvPr>
            <p:ph type="title"/>
            <p:custDataLst>
              <p:tags r:id="rId3"/>
            </p:custDataLst>
          </p:nvPr>
        </p:nvSpPr>
        <p:spPr>
          <a:xfrm>
            <a:off x="458074" y="500836"/>
            <a:ext cx="11062648" cy="447842"/>
          </a:xfrm>
        </p:spPr>
        <p:txBody>
          <a:bodyPr>
            <a:normAutofit fontScale="90000"/>
          </a:bodyPr>
          <a:p>
            <a:r>
              <a:rPr lang="en-US" altLang="zh-CN" sz="3100" dirty="0">
                <a:solidFill>
                  <a:schemeClr val="tx1">
                    <a:lumMod val="75000"/>
                    <a:lumOff val="25000"/>
                  </a:schemeClr>
                </a:solidFill>
                <a:latin typeface="Arial" panose="020B0604020202020204" pitchFamily="34" charset="0"/>
                <a:ea typeface="黑体" panose="02010609060101010101" pitchFamily="49" charset="-122"/>
                <a:cs typeface="Arial" panose="020B0604020202020204" pitchFamily="34" charset="0"/>
              </a:rPr>
              <a:t>GUI guider</a:t>
            </a:r>
            <a:r>
              <a:rPr lang="zh-CN" altLang="en-US" sz="3100" dirty="0">
                <a:solidFill>
                  <a:schemeClr val="tx1">
                    <a:lumMod val="75000"/>
                    <a:lumOff val="25000"/>
                  </a:schemeClr>
                </a:solidFill>
                <a:latin typeface="Arial" panose="020B0604020202020204" pitchFamily="34" charset="0"/>
                <a:ea typeface="黑体" panose="02010609060101010101" pitchFamily="49" charset="-122"/>
                <a:cs typeface="Arial" panose="020B0604020202020204" pitchFamily="34" charset="0"/>
              </a:rPr>
              <a:t>工具</a:t>
            </a:r>
            <a:endParaRPr lang="en-GB" sz="2700" dirty="0">
              <a:solidFill>
                <a:schemeClr val="tx1">
                  <a:lumMod val="75000"/>
                  <a:lumOff val="25000"/>
                </a:schemeClr>
              </a:solidFill>
              <a:latin typeface="Arial" panose="020B0604020202020204" pitchFamily="34" charset="0"/>
              <a:cs typeface="Arial" panose="020B0604020202020204" pitchFamily="34"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4"/>
          <p:cNvSpPr/>
          <p:nvPr>
            <p:custDataLst>
              <p:tags r:id="rId1"/>
            </p:custDataLst>
          </p:nvPr>
        </p:nvSpPr>
        <p:spPr>
          <a:xfrm>
            <a:off x="5823301" y="1986809"/>
            <a:ext cx="5675404" cy="30711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en-US" sz="2800" dirty="0"/>
          </a:p>
        </p:txBody>
      </p:sp>
      <p:grpSp>
        <p:nvGrpSpPr>
          <p:cNvPr id="18" name="组合 17"/>
          <p:cNvGrpSpPr/>
          <p:nvPr/>
        </p:nvGrpSpPr>
        <p:grpSpPr>
          <a:xfrm>
            <a:off x="510855" y="1416075"/>
            <a:ext cx="10987850" cy="3124845"/>
            <a:chOff x="510855" y="1379788"/>
            <a:chExt cx="10987850" cy="3124845"/>
          </a:xfrm>
        </p:grpSpPr>
        <p:sp>
          <p:nvSpPr>
            <p:cNvPr id="19" name="矩形 18"/>
            <p:cNvSpPr/>
            <p:nvPr>
              <p:custDataLst>
                <p:tags r:id="rId2"/>
              </p:custDataLst>
            </p:nvPr>
          </p:nvSpPr>
          <p:spPr>
            <a:xfrm>
              <a:off x="510855" y="1379788"/>
              <a:ext cx="3184530" cy="380489"/>
            </a:xfrm>
            <a:prstGeom prst="rect">
              <a:avLst/>
            </a:prstGeom>
          </p:spPr>
          <p:txBody>
            <a:bodyPr wrap="square">
              <a:spAutoFit/>
            </a:bodyPr>
            <a:p>
              <a:pPr algn="just" defTabSz="913130">
                <a:lnSpc>
                  <a:spcPct val="120000"/>
                </a:lnSpc>
                <a:defRPr/>
              </a:pPr>
              <a:r>
                <a:rPr lang="en-US" altLang="zh-CN" sz="1800" dirty="0">
                  <a:solidFill>
                    <a:srgbClr val="FA0505"/>
                  </a:solidFill>
                  <a:latin typeface="黑体" panose="02010609060101010101" pitchFamily="49" charset="-122"/>
                  <a:ea typeface="黑体" panose="02010609060101010101" pitchFamily="49" charset="-122"/>
                  <a:sym typeface="Source Han Sans SC"/>
                </a:rPr>
                <a:t>UI</a:t>
              </a:r>
              <a:r>
                <a:rPr lang="zh-CN" altLang="en-US" sz="1800" dirty="0">
                  <a:solidFill>
                    <a:srgbClr val="FA0505"/>
                  </a:solidFill>
                  <a:latin typeface="黑体" panose="02010609060101010101" pitchFamily="49" charset="-122"/>
                  <a:ea typeface="黑体" panose="02010609060101010101" pitchFamily="49" charset="-122"/>
                  <a:sym typeface="Source Han Sans SC"/>
                </a:rPr>
                <a:t>设计界面</a:t>
              </a:r>
              <a:endParaRPr lang="zh-CN" altLang="en-US" sz="1800" dirty="0">
                <a:solidFill>
                  <a:srgbClr val="FA0505"/>
                </a:solidFill>
                <a:latin typeface="黑体" panose="02010609060101010101" pitchFamily="49" charset="-122"/>
                <a:ea typeface="黑体" panose="02010609060101010101" pitchFamily="49" charset="-122"/>
                <a:sym typeface="Source Han Sans SC"/>
              </a:endParaRPr>
            </a:p>
          </p:txBody>
        </p:sp>
        <p:sp>
          <p:nvSpPr>
            <p:cNvPr id="20" name="矩形 19"/>
            <p:cNvSpPr/>
            <p:nvPr>
              <p:custDataLst>
                <p:tags r:id="rId3"/>
              </p:custDataLst>
            </p:nvPr>
          </p:nvSpPr>
          <p:spPr>
            <a:xfrm>
              <a:off x="5967381" y="2344042"/>
              <a:ext cx="5531324" cy="2160591"/>
            </a:xfrm>
            <a:prstGeom prst="rect">
              <a:avLst/>
            </a:prstGeom>
          </p:spPr>
          <p:txBody>
            <a:bodyPr wrap="square">
              <a:spAutoFit/>
            </a:bodyPr>
            <a:p>
              <a:pPr defTabSz="913130" fontAlgn="t" latinLnBrk="1">
                <a:lnSpc>
                  <a:spcPct val="120000"/>
                </a:lnSpc>
                <a:defRPr/>
              </a:pPr>
              <a:r>
                <a:rPr lang="zh-CN" altLang="en-US" sz="1400" b="0" i="0" dirty="0">
                  <a:solidFill>
                    <a:srgbClr val="404040"/>
                  </a:solidFill>
                  <a:effectLst/>
                  <a:latin typeface="Arial" panose="020B0604020202020204" pitchFamily="34" charset="0"/>
                  <a:ea typeface="黑体" panose="02010609060101010101" pitchFamily="49" charset="-122"/>
                  <a:cs typeface="Arial" panose="020B0604020202020204" pitchFamily="34" charset="0"/>
                </a:rPr>
                <a:t>创建完项目开始 </a:t>
              </a:r>
              <a:r>
                <a:rPr lang="en-US" altLang="zh-CN" sz="1400" b="0" i="0" dirty="0">
                  <a:solidFill>
                    <a:srgbClr val="404040"/>
                  </a:solidFill>
                  <a:effectLst/>
                  <a:latin typeface="Arial" panose="020B0604020202020204" pitchFamily="34" charset="0"/>
                  <a:ea typeface="黑体" panose="02010609060101010101" pitchFamily="49" charset="-122"/>
                  <a:cs typeface="Arial" panose="020B0604020202020204" pitchFamily="34" charset="0"/>
                </a:rPr>
                <a:t>UI </a:t>
              </a:r>
              <a:r>
                <a:rPr lang="zh-CN" altLang="en-US" sz="1400" b="0" i="0" dirty="0">
                  <a:solidFill>
                    <a:srgbClr val="404040"/>
                  </a:solidFill>
                  <a:effectLst/>
                  <a:latin typeface="Arial" panose="020B0604020202020204" pitchFamily="34" charset="0"/>
                  <a:ea typeface="黑体" panose="02010609060101010101" pitchFamily="49" charset="-122"/>
                  <a:cs typeface="Arial" panose="020B0604020202020204" pitchFamily="34" charset="0"/>
                </a:rPr>
                <a:t>的绘制，如下图为 </a:t>
              </a:r>
              <a:r>
                <a:rPr lang="en-US" altLang="zh-CN" sz="1400" b="0" i="0" dirty="0">
                  <a:solidFill>
                    <a:srgbClr val="404040"/>
                  </a:solidFill>
                  <a:effectLst/>
                  <a:latin typeface="Arial" panose="020B0604020202020204" pitchFamily="34" charset="0"/>
                  <a:ea typeface="黑体" panose="02010609060101010101" pitchFamily="49" charset="-122"/>
                  <a:cs typeface="Arial" panose="020B0604020202020204" pitchFamily="34" charset="0"/>
                </a:rPr>
                <a:t>GUI guider </a:t>
              </a:r>
              <a:r>
                <a:rPr lang="zh-CN" altLang="en-US" sz="1400" b="0" i="0" dirty="0">
                  <a:solidFill>
                    <a:srgbClr val="404040"/>
                  </a:solidFill>
                  <a:effectLst/>
                  <a:latin typeface="Arial" panose="020B0604020202020204" pitchFamily="34" charset="0"/>
                  <a:ea typeface="黑体" panose="02010609060101010101" pitchFamily="49" charset="-122"/>
                  <a:cs typeface="Arial" panose="020B0604020202020204" pitchFamily="34" charset="0"/>
                </a:rPr>
                <a:t>的绘制界面。</a:t>
              </a:r>
              <a:br>
                <a:rPr lang="zh-CN" altLang="en-US" sz="1400" b="0" i="0" dirty="0">
                  <a:solidFill>
                    <a:srgbClr val="404040"/>
                  </a:solidFill>
                  <a:effectLst/>
                  <a:latin typeface="Arial" panose="020B0604020202020204" pitchFamily="34" charset="0"/>
                  <a:ea typeface="黑体" panose="02010609060101010101" pitchFamily="49" charset="-122"/>
                  <a:cs typeface="Arial" panose="020B0604020202020204" pitchFamily="34" charset="0"/>
                </a:rPr>
              </a:br>
              <a:r>
                <a:rPr lang="zh-CN" altLang="en-US" sz="1400" b="0" i="0" dirty="0">
                  <a:solidFill>
                    <a:srgbClr val="404040"/>
                  </a:solidFill>
                  <a:effectLst/>
                  <a:latin typeface="Arial" panose="020B0604020202020204" pitchFamily="34" charset="0"/>
                  <a:ea typeface="黑体" panose="02010609060101010101" pitchFamily="49" charset="-122"/>
                  <a:cs typeface="Arial" panose="020B0604020202020204" pitchFamily="34" charset="0"/>
                </a:rPr>
                <a:t>界面左侧是组件区， </a:t>
              </a:r>
              <a:r>
                <a:rPr lang="en-US" altLang="zh-CN" sz="1400" b="0" i="0" dirty="0" err="1">
                  <a:solidFill>
                    <a:srgbClr val="404040"/>
                  </a:solidFill>
                  <a:effectLst/>
                  <a:latin typeface="Arial" panose="020B0604020202020204" pitchFamily="34" charset="0"/>
                  <a:ea typeface="黑体" panose="02010609060101010101" pitchFamily="49" charset="-122"/>
                  <a:cs typeface="Arial" panose="020B0604020202020204" pitchFamily="34" charset="0"/>
                </a:rPr>
                <a:t>LVGL</a:t>
              </a:r>
              <a:r>
                <a:rPr lang="en-US" altLang="zh-CN" sz="1400" b="0" i="0" dirty="0">
                  <a:solidFill>
                    <a:srgbClr val="404040"/>
                  </a:solidFill>
                  <a:effectLst/>
                  <a:latin typeface="Arial" panose="020B0604020202020204" pitchFamily="34" charset="0"/>
                  <a:ea typeface="黑体" panose="02010609060101010101" pitchFamily="49" charset="-122"/>
                  <a:cs typeface="Arial" panose="020B0604020202020204" pitchFamily="34" charset="0"/>
                </a:rPr>
                <a:t> </a:t>
              </a:r>
              <a:r>
                <a:rPr lang="zh-CN" altLang="en-US" sz="1400" b="0" i="0" dirty="0">
                  <a:solidFill>
                    <a:srgbClr val="404040"/>
                  </a:solidFill>
                  <a:effectLst/>
                  <a:latin typeface="Arial" panose="020B0604020202020204" pitchFamily="34" charset="0"/>
                  <a:ea typeface="黑体" panose="02010609060101010101" pitchFamily="49" charset="-122"/>
                  <a:cs typeface="Arial" panose="020B0604020202020204" pitchFamily="34" charset="0"/>
                </a:rPr>
                <a:t>相关组件基本都罗列出来了。</a:t>
              </a:r>
              <a:br>
                <a:rPr lang="zh-CN" altLang="en-US" sz="1400" b="0" i="0" dirty="0">
                  <a:solidFill>
                    <a:srgbClr val="404040"/>
                  </a:solidFill>
                  <a:effectLst/>
                  <a:latin typeface="Arial" panose="020B0604020202020204" pitchFamily="34" charset="0"/>
                  <a:ea typeface="黑体" panose="02010609060101010101" pitchFamily="49" charset="-122"/>
                  <a:cs typeface="Arial" panose="020B0604020202020204" pitchFamily="34" charset="0"/>
                </a:rPr>
              </a:br>
              <a:r>
                <a:rPr lang="zh-CN" altLang="en-US" sz="1400" b="0" i="0" dirty="0">
                  <a:solidFill>
                    <a:srgbClr val="404040"/>
                  </a:solidFill>
                  <a:effectLst/>
                  <a:latin typeface="Arial" panose="020B0604020202020204" pitchFamily="34" charset="0"/>
                  <a:ea typeface="黑体" panose="02010609060101010101" pitchFamily="49" charset="-122"/>
                  <a:cs typeface="Arial" panose="020B0604020202020204" pitchFamily="34" charset="0"/>
                </a:rPr>
                <a:t>界面中间是设计区。</a:t>
              </a:r>
              <a:br>
                <a:rPr lang="zh-CN" altLang="en-US" sz="1400" b="0" i="0" dirty="0">
                  <a:solidFill>
                    <a:srgbClr val="404040"/>
                  </a:solidFill>
                  <a:effectLst/>
                  <a:latin typeface="Arial" panose="020B0604020202020204" pitchFamily="34" charset="0"/>
                  <a:ea typeface="黑体" panose="02010609060101010101" pitchFamily="49" charset="-122"/>
                  <a:cs typeface="Arial" panose="020B0604020202020204" pitchFamily="34" charset="0"/>
                </a:rPr>
              </a:br>
              <a:r>
                <a:rPr lang="zh-CN" altLang="en-US" sz="1400" b="0" i="0" dirty="0">
                  <a:solidFill>
                    <a:srgbClr val="404040"/>
                  </a:solidFill>
                  <a:effectLst/>
                  <a:latin typeface="Arial" panose="020B0604020202020204" pitchFamily="34" charset="0"/>
                  <a:ea typeface="黑体" panose="02010609060101010101" pitchFamily="49" charset="-122"/>
                  <a:cs typeface="Arial" panose="020B0604020202020204" pitchFamily="34" charset="0"/>
                </a:rPr>
                <a:t>界面右侧是控件的属性设置区。</a:t>
              </a:r>
              <a:br>
                <a:rPr lang="zh-CN" altLang="en-US" sz="1400" b="0" i="0" dirty="0">
                  <a:solidFill>
                    <a:srgbClr val="404040"/>
                  </a:solidFill>
                  <a:effectLst/>
                  <a:latin typeface="Arial" panose="020B0604020202020204" pitchFamily="34" charset="0"/>
                  <a:ea typeface="黑体" panose="02010609060101010101" pitchFamily="49" charset="-122"/>
                  <a:cs typeface="Arial" panose="020B0604020202020204" pitchFamily="34" charset="0"/>
                </a:rPr>
              </a:br>
              <a:r>
                <a:rPr lang="zh-CN" altLang="en-US" sz="1400" b="0" i="0" dirty="0">
                  <a:solidFill>
                    <a:srgbClr val="404040"/>
                  </a:solidFill>
                  <a:effectLst/>
                  <a:latin typeface="Arial" panose="020B0604020202020204" pitchFamily="34" charset="0"/>
                  <a:ea typeface="黑体" panose="02010609060101010101" pitchFamily="49" charset="-122"/>
                  <a:cs typeface="Arial" panose="020B0604020202020204" pitchFamily="34" charset="0"/>
                </a:rPr>
                <a:t>可以使用拖动的形式将左侧组件区需要用到的组件的拖拽到中间设计区的界面上进行布局。</a:t>
              </a:r>
              <a:r>
                <a:rPr lang="zh-CN" altLang="en-US" sz="1400" dirty="0">
                  <a:latin typeface="Arial" panose="020B0604020202020204" pitchFamily="34" charset="0"/>
                  <a:ea typeface="黑体" panose="02010609060101010101" pitchFamily="49" charset="-122"/>
                  <a:cs typeface="Arial" panose="020B0604020202020204" pitchFamily="34" charset="0"/>
                </a:rPr>
                <a:t> </a:t>
              </a:r>
              <a:br>
                <a:rPr lang="zh-CN" altLang="en-US" sz="1400" dirty="0"/>
              </a:br>
              <a:br>
                <a:rPr lang="zh-CN" altLang="en-US" sz="1400" dirty="0"/>
              </a:br>
              <a:endParaRPr lang="zh-CN" altLang="en-US" sz="1400" dirty="0">
                <a:solidFill>
                  <a:schemeClr val="tx1">
                    <a:lumMod val="85000"/>
                    <a:lumOff val="15000"/>
                  </a:schemeClr>
                </a:solidFill>
                <a:latin typeface="黑体" panose="02010609060101010101" pitchFamily="49" charset="-122"/>
                <a:ea typeface="黑体" panose="02010609060101010101" pitchFamily="49" charset="-122"/>
                <a:sym typeface="Source Han Sans SC"/>
              </a:endParaRPr>
            </a:p>
          </p:txBody>
        </p:sp>
      </p:grpSp>
      <p:sp>
        <p:nvSpPr>
          <p:cNvPr id="24" name="Title 1"/>
          <p:cNvSpPr>
            <a:spLocks noGrp="1"/>
          </p:cNvSpPr>
          <p:nvPr>
            <p:ph type="title"/>
            <p:custDataLst>
              <p:tags r:id="rId4"/>
            </p:custDataLst>
          </p:nvPr>
        </p:nvSpPr>
        <p:spPr>
          <a:xfrm>
            <a:off x="436056" y="500836"/>
            <a:ext cx="11062648" cy="447842"/>
          </a:xfrm>
        </p:spPr>
        <p:txBody>
          <a:bodyPr>
            <a:normAutofit fontScale="90000"/>
          </a:bodyPr>
          <a:p>
            <a:r>
              <a:rPr lang="en-US" altLang="en-GB" sz="2700" dirty="0">
                <a:solidFill>
                  <a:schemeClr val="tx1">
                    <a:lumMod val="75000"/>
                    <a:lumOff val="25000"/>
                  </a:schemeClr>
                </a:solidFill>
                <a:latin typeface="Arial" panose="020B0604020202020204" pitchFamily="34" charset="0"/>
                <a:cs typeface="Arial" panose="020B0604020202020204" pitchFamily="34" charset="0"/>
              </a:rPr>
              <a:t>UI</a:t>
            </a:r>
            <a:r>
              <a:rPr lang="zh-CN" altLang="en-US" sz="2700" dirty="0">
                <a:solidFill>
                  <a:schemeClr val="tx1">
                    <a:lumMod val="75000"/>
                    <a:lumOff val="25000"/>
                  </a:schemeClr>
                </a:solidFill>
                <a:latin typeface="Arial" panose="020B0604020202020204" pitchFamily="34" charset="0"/>
                <a:cs typeface="Arial" panose="020B0604020202020204" pitchFamily="34" charset="0"/>
              </a:rPr>
              <a:t>设计</a:t>
            </a:r>
            <a:r>
              <a:rPr lang="zh-CN" altLang="en-US" sz="2700" dirty="0">
                <a:solidFill>
                  <a:schemeClr val="tx1">
                    <a:lumMod val="75000"/>
                    <a:lumOff val="25000"/>
                  </a:schemeClr>
                </a:solidFill>
                <a:latin typeface="Arial" panose="020B0604020202020204" pitchFamily="34" charset="0"/>
                <a:cs typeface="Arial" panose="020B0604020202020204" pitchFamily="34" charset="0"/>
              </a:rPr>
              <a:t>页面</a:t>
            </a:r>
            <a:endParaRPr lang="zh-CN" altLang="en-US" sz="2700" dirty="0">
              <a:solidFill>
                <a:schemeClr val="tx1">
                  <a:lumMod val="75000"/>
                  <a:lumOff val="25000"/>
                </a:schemeClr>
              </a:solidFill>
              <a:latin typeface="Arial" panose="020B0604020202020204" pitchFamily="34" charset="0"/>
              <a:cs typeface="Arial" panose="020B0604020202020204" pitchFamily="34" charset="0"/>
            </a:endParaRPr>
          </a:p>
        </p:txBody>
      </p:sp>
      <p:pic>
        <p:nvPicPr>
          <p:cNvPr id="4" name="图片 3"/>
          <p:cNvPicPr>
            <a:picLocks noChangeAspect="1"/>
          </p:cNvPicPr>
          <p:nvPr>
            <p:custDataLst>
              <p:tags r:id="rId5"/>
            </p:custDataLst>
          </p:nvPr>
        </p:nvPicPr>
        <p:blipFill>
          <a:blip r:embed="rId6"/>
          <a:stretch>
            <a:fillRect/>
          </a:stretch>
        </p:blipFill>
        <p:spPr>
          <a:xfrm>
            <a:off x="436056" y="1986809"/>
            <a:ext cx="5387245" cy="3071176"/>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custDataLst>
              <p:tags r:id="rId1"/>
            </p:custDataLst>
          </p:nvPr>
        </p:nvSpPr>
        <p:spPr>
          <a:xfrm>
            <a:off x="5823301" y="1986809"/>
            <a:ext cx="5675404" cy="30711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en-US" sz="2800" dirty="0"/>
          </a:p>
        </p:txBody>
      </p:sp>
      <p:grpSp>
        <p:nvGrpSpPr>
          <p:cNvPr id="6" name="组合 5"/>
          <p:cNvGrpSpPr/>
          <p:nvPr/>
        </p:nvGrpSpPr>
        <p:grpSpPr>
          <a:xfrm>
            <a:off x="510855" y="1416075"/>
            <a:ext cx="10987850" cy="3193484"/>
            <a:chOff x="510855" y="1379788"/>
            <a:chExt cx="10987850" cy="3193484"/>
          </a:xfrm>
        </p:grpSpPr>
        <p:sp>
          <p:nvSpPr>
            <p:cNvPr id="7" name="矩形 6"/>
            <p:cNvSpPr/>
            <p:nvPr>
              <p:custDataLst>
                <p:tags r:id="rId2"/>
              </p:custDataLst>
            </p:nvPr>
          </p:nvSpPr>
          <p:spPr>
            <a:xfrm>
              <a:off x="510855" y="1379788"/>
              <a:ext cx="3184530" cy="380489"/>
            </a:xfrm>
            <a:prstGeom prst="rect">
              <a:avLst/>
            </a:prstGeom>
          </p:spPr>
          <p:txBody>
            <a:bodyPr wrap="square">
              <a:spAutoFit/>
            </a:bodyPr>
            <a:p>
              <a:pPr algn="just" defTabSz="913130">
                <a:lnSpc>
                  <a:spcPct val="120000"/>
                </a:lnSpc>
                <a:defRPr/>
              </a:pPr>
              <a:r>
                <a:rPr lang="zh-CN" altLang="en-US" sz="1800" dirty="0">
                  <a:solidFill>
                    <a:srgbClr val="FA0505"/>
                  </a:solidFill>
                  <a:latin typeface="黑体" panose="02010609060101010101" pitchFamily="49" charset="-122"/>
                  <a:ea typeface="黑体" panose="02010609060101010101" pitchFamily="49" charset="-122"/>
                  <a:sym typeface="Source Han Sans SC"/>
                </a:rPr>
                <a:t>运行模拟器</a:t>
              </a:r>
              <a:endParaRPr lang="zh-CN" altLang="en-US" sz="1800" dirty="0">
                <a:solidFill>
                  <a:srgbClr val="FA0505"/>
                </a:solidFill>
                <a:latin typeface="黑体" panose="02010609060101010101" pitchFamily="49" charset="-122"/>
                <a:ea typeface="黑体" panose="02010609060101010101" pitchFamily="49" charset="-122"/>
                <a:sym typeface="Source Han Sans SC"/>
              </a:endParaRPr>
            </a:p>
          </p:txBody>
        </p:sp>
        <p:sp>
          <p:nvSpPr>
            <p:cNvPr id="8" name="矩形 7"/>
            <p:cNvSpPr/>
            <p:nvPr>
              <p:custDataLst>
                <p:tags r:id="rId3"/>
              </p:custDataLst>
            </p:nvPr>
          </p:nvSpPr>
          <p:spPr>
            <a:xfrm>
              <a:off x="5967381" y="2671213"/>
              <a:ext cx="5531324" cy="1902059"/>
            </a:xfrm>
            <a:prstGeom prst="rect">
              <a:avLst/>
            </a:prstGeom>
          </p:spPr>
          <p:txBody>
            <a:bodyPr wrap="square">
              <a:spAutoFit/>
            </a:bodyPr>
            <a:p>
              <a:pPr defTabSz="913130" fontAlgn="t" latinLnBrk="1">
                <a:lnSpc>
                  <a:spcPct val="120000"/>
                </a:lnSpc>
                <a:defRPr/>
              </a:pPr>
              <a:r>
                <a:rPr lang="en-US" altLang="zh-CN" sz="1400" dirty="0">
                  <a:solidFill>
                    <a:srgbClr val="404040"/>
                  </a:solidFill>
                  <a:latin typeface="Arial" panose="020B0604020202020204" pitchFamily="34" charset="0"/>
                  <a:ea typeface="黑体" panose="02010609060101010101" pitchFamily="49" charset="-122"/>
                  <a:cs typeface="Arial" panose="020B0604020202020204" pitchFamily="34" charset="0"/>
                </a:rPr>
                <a:t>UI </a:t>
              </a:r>
              <a:r>
                <a:rPr lang="zh-CN" altLang="en-US" sz="1400" dirty="0">
                  <a:solidFill>
                    <a:srgbClr val="404040"/>
                  </a:solidFill>
                  <a:latin typeface="Arial" panose="020B0604020202020204" pitchFamily="34" charset="0"/>
                  <a:ea typeface="黑体" panose="02010609060101010101" pitchFamily="49" charset="-122"/>
                  <a:cs typeface="Arial" panose="020B0604020202020204" pitchFamily="34" charset="0"/>
                </a:rPr>
                <a:t>设计完成后，可以点击中间右上角的运行模拟器来预览一下实际的效果。</a:t>
              </a:r>
              <a:br>
                <a:rPr lang="zh-CN" altLang="en-US" sz="1400" dirty="0">
                  <a:solidFill>
                    <a:srgbClr val="404040"/>
                  </a:solidFill>
                  <a:latin typeface="Arial" panose="020B0604020202020204" pitchFamily="34" charset="0"/>
                  <a:ea typeface="黑体" panose="02010609060101010101" pitchFamily="49" charset="-122"/>
                  <a:cs typeface="Arial" panose="020B0604020202020204" pitchFamily="34" charset="0"/>
                </a:rPr>
              </a:br>
              <a:r>
                <a:rPr lang="zh-CN" altLang="en-US" sz="1400" dirty="0">
                  <a:solidFill>
                    <a:srgbClr val="404040"/>
                  </a:solidFill>
                  <a:latin typeface="Arial" panose="020B0604020202020204" pitchFamily="34" charset="0"/>
                  <a:ea typeface="黑体" panose="02010609060101010101" pitchFamily="49" charset="-122"/>
                  <a:cs typeface="Arial" panose="020B0604020202020204" pitchFamily="34" charset="0"/>
                </a:rPr>
                <a:t>预览器有两种环境， </a:t>
              </a:r>
              <a:r>
                <a:rPr lang="en-US" altLang="zh-CN" sz="1400" dirty="0">
                  <a:solidFill>
                    <a:srgbClr val="404040"/>
                  </a:solidFill>
                  <a:latin typeface="Arial" panose="020B0604020202020204" pitchFamily="34" charset="0"/>
                  <a:ea typeface="黑体" panose="02010609060101010101" pitchFamily="49" charset="-122"/>
                  <a:cs typeface="Arial" panose="020B0604020202020204" pitchFamily="34" charset="0"/>
                </a:rPr>
                <a:t>C </a:t>
              </a:r>
              <a:r>
                <a:rPr lang="zh-CN" altLang="en-US" sz="1400" dirty="0">
                  <a:solidFill>
                    <a:srgbClr val="404040"/>
                  </a:solidFill>
                  <a:latin typeface="Arial" panose="020B0604020202020204" pitchFamily="34" charset="0"/>
                  <a:ea typeface="黑体" panose="02010609060101010101" pitchFamily="49" charset="-122"/>
                  <a:cs typeface="Arial" panose="020B0604020202020204" pitchFamily="34" charset="0"/>
                </a:rPr>
                <a:t>和 </a:t>
              </a:r>
              <a:r>
                <a:rPr lang="en-US" altLang="zh-CN" sz="1400" dirty="0" err="1">
                  <a:solidFill>
                    <a:srgbClr val="404040"/>
                  </a:solidFill>
                  <a:latin typeface="Arial" panose="020B0604020202020204" pitchFamily="34" charset="0"/>
                  <a:ea typeface="黑体" panose="02010609060101010101" pitchFamily="49" charset="-122"/>
                  <a:cs typeface="Arial" panose="020B0604020202020204" pitchFamily="34" charset="0"/>
                </a:rPr>
                <a:t>micropython</a:t>
              </a:r>
              <a:r>
                <a:rPr lang="zh-CN" altLang="en-US" sz="1400" dirty="0">
                  <a:solidFill>
                    <a:srgbClr val="404040"/>
                  </a:solidFill>
                  <a:latin typeface="Arial" panose="020B0604020202020204" pitchFamily="34" charset="0"/>
                  <a:ea typeface="黑体" panose="02010609060101010101" pitchFamily="49" charset="-122"/>
                  <a:cs typeface="Arial" panose="020B0604020202020204" pitchFamily="34" charset="0"/>
                </a:rPr>
                <a:t>。实测 </a:t>
              </a:r>
              <a:r>
                <a:rPr lang="en-US" altLang="zh-CN" sz="1400" dirty="0" err="1">
                  <a:solidFill>
                    <a:srgbClr val="404040"/>
                  </a:solidFill>
                  <a:latin typeface="Arial" panose="020B0604020202020204" pitchFamily="34" charset="0"/>
                  <a:ea typeface="黑体" panose="02010609060101010101" pitchFamily="49" charset="-122"/>
                  <a:cs typeface="Arial" panose="020B0604020202020204" pitchFamily="34" charset="0"/>
                </a:rPr>
                <a:t>micropython</a:t>
              </a:r>
              <a:r>
                <a:rPr lang="en-US" altLang="zh-CN" sz="1400" dirty="0">
                  <a:solidFill>
                    <a:srgbClr val="404040"/>
                  </a:solidFill>
                  <a:latin typeface="Arial" panose="020B0604020202020204" pitchFamily="34" charset="0"/>
                  <a:ea typeface="黑体" panose="02010609060101010101" pitchFamily="49" charset="-122"/>
                  <a:cs typeface="Arial" panose="020B0604020202020204" pitchFamily="34" charset="0"/>
                </a:rPr>
                <a:t> </a:t>
              </a:r>
              <a:r>
                <a:rPr lang="zh-CN" altLang="en-US" sz="1400" dirty="0">
                  <a:solidFill>
                    <a:srgbClr val="404040"/>
                  </a:solidFill>
                  <a:latin typeface="Arial" panose="020B0604020202020204" pitchFamily="34" charset="0"/>
                  <a:ea typeface="黑体" panose="02010609060101010101" pitchFamily="49" charset="-122"/>
                  <a:cs typeface="Arial" panose="020B0604020202020204" pitchFamily="34" charset="0"/>
                </a:rPr>
                <a:t>会比 </a:t>
              </a:r>
              <a:r>
                <a:rPr lang="en-US" altLang="zh-CN" sz="1400" dirty="0">
                  <a:solidFill>
                    <a:srgbClr val="404040"/>
                  </a:solidFill>
                  <a:latin typeface="Arial" panose="020B0604020202020204" pitchFamily="34" charset="0"/>
                  <a:ea typeface="黑体" panose="02010609060101010101" pitchFamily="49" charset="-122"/>
                  <a:cs typeface="Arial" panose="020B0604020202020204" pitchFamily="34" charset="0"/>
                </a:rPr>
                <a:t>C </a:t>
              </a:r>
              <a:r>
                <a:rPr lang="zh-CN" altLang="en-US" sz="1400" dirty="0">
                  <a:solidFill>
                    <a:srgbClr val="404040"/>
                  </a:solidFill>
                  <a:latin typeface="Arial" panose="020B0604020202020204" pitchFamily="34" charset="0"/>
                  <a:ea typeface="黑体" panose="02010609060101010101" pitchFamily="49" charset="-122"/>
                  <a:cs typeface="Arial" panose="020B0604020202020204" pitchFamily="34" charset="0"/>
                </a:rPr>
                <a:t>慢上一个等级。 </a:t>
              </a:r>
              <a:br>
                <a:rPr lang="zh-CN" altLang="en-US" sz="1400" dirty="0"/>
              </a:br>
              <a:br>
                <a:rPr lang="zh-CN" altLang="en-US" sz="1400" dirty="0"/>
              </a:br>
              <a:br>
                <a:rPr lang="zh-CN" altLang="en-US" sz="1400" dirty="0"/>
              </a:br>
              <a:endParaRPr lang="zh-CN" altLang="en-US" sz="1400" dirty="0">
                <a:solidFill>
                  <a:schemeClr val="tx1">
                    <a:lumMod val="85000"/>
                    <a:lumOff val="15000"/>
                  </a:schemeClr>
                </a:solidFill>
                <a:latin typeface="黑体" panose="02010609060101010101" pitchFamily="49" charset="-122"/>
                <a:ea typeface="黑体" panose="02010609060101010101" pitchFamily="49" charset="-122"/>
                <a:sym typeface="Source Han Sans SC"/>
              </a:endParaRPr>
            </a:p>
          </p:txBody>
        </p:sp>
      </p:grpSp>
      <p:sp>
        <p:nvSpPr>
          <p:cNvPr id="9" name="Title 1"/>
          <p:cNvSpPr>
            <a:spLocks noGrp="1"/>
          </p:cNvSpPr>
          <p:nvPr>
            <p:ph type="title"/>
            <p:custDataLst>
              <p:tags r:id="rId4"/>
            </p:custDataLst>
          </p:nvPr>
        </p:nvSpPr>
        <p:spPr>
          <a:xfrm>
            <a:off x="436056" y="500836"/>
            <a:ext cx="11062648" cy="447842"/>
          </a:xfrm>
        </p:spPr>
        <p:txBody>
          <a:bodyPr>
            <a:normAutofit fontScale="90000"/>
          </a:bodyPr>
          <a:p>
            <a:r>
              <a:rPr lang="en-US" altLang="zh-CN" sz="2700" dirty="0">
                <a:solidFill>
                  <a:schemeClr val="tx1">
                    <a:lumMod val="75000"/>
                    <a:lumOff val="25000"/>
                  </a:schemeClr>
                </a:solidFill>
                <a:latin typeface="Arial" panose="020B0604020202020204" pitchFamily="34" charset="0"/>
                <a:cs typeface="Arial" panose="020B0604020202020204" pitchFamily="34" charset="0"/>
              </a:rPr>
              <a:t>UI</a:t>
            </a:r>
            <a:r>
              <a:rPr lang="zh-CN" altLang="en-US" sz="2700" dirty="0">
                <a:solidFill>
                  <a:schemeClr val="tx1">
                    <a:lumMod val="75000"/>
                    <a:lumOff val="25000"/>
                  </a:schemeClr>
                </a:solidFill>
                <a:latin typeface="Arial" panose="020B0604020202020204" pitchFamily="34" charset="0"/>
                <a:cs typeface="Arial" panose="020B0604020202020204" pitchFamily="34" charset="0"/>
              </a:rPr>
              <a:t>设计</a:t>
            </a:r>
            <a:r>
              <a:rPr lang="zh-CN" altLang="en-US" sz="2700" dirty="0">
                <a:solidFill>
                  <a:schemeClr val="tx1">
                    <a:lumMod val="75000"/>
                    <a:lumOff val="25000"/>
                  </a:schemeClr>
                </a:solidFill>
                <a:latin typeface="Arial" panose="020B0604020202020204" pitchFamily="34" charset="0"/>
                <a:cs typeface="Arial" panose="020B0604020202020204" pitchFamily="34" charset="0"/>
              </a:rPr>
              <a:t>模拟展示</a:t>
            </a:r>
            <a:endParaRPr lang="zh-CN" altLang="en-US" sz="2700" dirty="0">
              <a:solidFill>
                <a:schemeClr val="tx1">
                  <a:lumMod val="75000"/>
                  <a:lumOff val="25000"/>
                </a:schemeClr>
              </a:solidFill>
              <a:latin typeface="Arial" panose="020B0604020202020204" pitchFamily="34" charset="0"/>
              <a:cs typeface="Arial" panose="020B0604020202020204" pitchFamily="34" charset="0"/>
            </a:endParaRPr>
          </a:p>
        </p:txBody>
      </p:sp>
      <p:pic>
        <p:nvPicPr>
          <p:cNvPr id="10" name="图片 9"/>
          <p:cNvPicPr>
            <a:picLocks noChangeAspect="1"/>
          </p:cNvPicPr>
          <p:nvPr>
            <p:custDataLst>
              <p:tags r:id="rId5"/>
            </p:custDataLst>
          </p:nvPr>
        </p:nvPicPr>
        <p:blipFill>
          <a:blip r:embed="rId6"/>
          <a:stretch>
            <a:fillRect/>
          </a:stretch>
        </p:blipFill>
        <p:spPr>
          <a:xfrm>
            <a:off x="649478" y="1841100"/>
            <a:ext cx="5173823" cy="3216885"/>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Rectangle 4"/>
          <p:cNvSpPr/>
          <p:nvPr>
            <p:custDataLst>
              <p:tags r:id="rId1"/>
            </p:custDataLst>
          </p:nvPr>
        </p:nvSpPr>
        <p:spPr>
          <a:xfrm>
            <a:off x="5823301" y="1986809"/>
            <a:ext cx="5675404" cy="30711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en-US" sz="2800" dirty="0"/>
          </a:p>
        </p:txBody>
      </p:sp>
      <p:grpSp>
        <p:nvGrpSpPr>
          <p:cNvPr id="6" name="组合 5"/>
          <p:cNvGrpSpPr/>
          <p:nvPr/>
        </p:nvGrpSpPr>
        <p:grpSpPr>
          <a:xfrm>
            <a:off x="510855" y="1416075"/>
            <a:ext cx="10987850" cy="3267351"/>
            <a:chOff x="510855" y="1379788"/>
            <a:chExt cx="10987850" cy="3267351"/>
          </a:xfrm>
        </p:grpSpPr>
        <p:sp>
          <p:nvSpPr>
            <p:cNvPr id="8" name="矩形 7"/>
            <p:cNvSpPr/>
            <p:nvPr>
              <p:custDataLst>
                <p:tags r:id="rId2"/>
              </p:custDataLst>
            </p:nvPr>
          </p:nvSpPr>
          <p:spPr>
            <a:xfrm>
              <a:off x="510855" y="1379788"/>
              <a:ext cx="3184530" cy="380489"/>
            </a:xfrm>
            <a:prstGeom prst="rect">
              <a:avLst/>
            </a:prstGeom>
          </p:spPr>
          <p:txBody>
            <a:bodyPr wrap="square">
              <a:spAutoFit/>
            </a:bodyPr>
            <a:p>
              <a:pPr algn="just" defTabSz="913130">
                <a:lnSpc>
                  <a:spcPct val="120000"/>
                </a:lnSpc>
                <a:defRPr/>
              </a:pPr>
              <a:r>
                <a:rPr lang="zh-CN" altLang="en-US" sz="1800" dirty="0">
                  <a:solidFill>
                    <a:srgbClr val="FA0505"/>
                  </a:solidFill>
                  <a:latin typeface="黑体" panose="02010609060101010101" pitchFamily="49" charset="-122"/>
                  <a:ea typeface="黑体" panose="02010609060101010101" pitchFamily="49" charset="-122"/>
                  <a:sym typeface="Source Han Sans SC"/>
                </a:rPr>
                <a:t>代码生成</a:t>
              </a:r>
              <a:endParaRPr lang="zh-CN" altLang="en-US" sz="1800" dirty="0">
                <a:solidFill>
                  <a:srgbClr val="FA0505"/>
                </a:solidFill>
                <a:latin typeface="黑体" panose="02010609060101010101" pitchFamily="49" charset="-122"/>
                <a:ea typeface="黑体" panose="02010609060101010101" pitchFamily="49" charset="-122"/>
                <a:sym typeface="Source Han Sans SC"/>
              </a:endParaRPr>
            </a:p>
          </p:txBody>
        </p:sp>
        <p:sp>
          <p:nvSpPr>
            <p:cNvPr id="9" name="矩形 8"/>
            <p:cNvSpPr/>
            <p:nvPr>
              <p:custDataLst>
                <p:tags r:id="rId3"/>
              </p:custDataLst>
            </p:nvPr>
          </p:nvSpPr>
          <p:spPr>
            <a:xfrm>
              <a:off x="5967381" y="2671213"/>
              <a:ext cx="5531324" cy="1975926"/>
            </a:xfrm>
            <a:prstGeom prst="rect">
              <a:avLst/>
            </a:prstGeom>
          </p:spPr>
          <p:txBody>
            <a:bodyPr wrap="square">
              <a:spAutoFit/>
            </a:bodyPr>
            <a:p>
              <a:pPr defTabSz="913130" fontAlgn="t" latinLnBrk="1">
                <a:lnSpc>
                  <a:spcPct val="120000"/>
                </a:lnSpc>
                <a:defRPr/>
              </a:pPr>
              <a:r>
                <a:rPr lang="en-US" altLang="zh-CN" sz="1400" dirty="0">
                  <a:solidFill>
                    <a:srgbClr val="404040"/>
                  </a:solidFill>
                  <a:latin typeface="Arial" panose="020B0604020202020204" pitchFamily="34" charset="0"/>
                  <a:ea typeface="黑体" panose="02010609060101010101" pitchFamily="49" charset="-122"/>
                  <a:cs typeface="Arial" panose="020B0604020202020204" pitchFamily="34" charset="0"/>
                </a:rPr>
                <a:t>UI </a:t>
              </a:r>
              <a:r>
                <a:rPr lang="zh-CN" altLang="en-US" sz="1400" dirty="0">
                  <a:solidFill>
                    <a:srgbClr val="404040"/>
                  </a:solidFill>
                  <a:latin typeface="Arial" panose="020B0604020202020204" pitchFamily="34" charset="0"/>
                  <a:ea typeface="黑体" panose="02010609060101010101" pitchFamily="49" charset="-122"/>
                  <a:cs typeface="Arial" panose="020B0604020202020204" pitchFamily="34" charset="0"/>
                </a:rPr>
                <a:t>设计完成后，我们点击生成代码按钮，即可生成 </a:t>
              </a:r>
              <a:r>
                <a:rPr lang="en-US" altLang="zh-CN" sz="1400" dirty="0">
                  <a:solidFill>
                    <a:srgbClr val="404040"/>
                  </a:solidFill>
                  <a:latin typeface="Arial" panose="020B0604020202020204" pitchFamily="34" charset="0"/>
                  <a:ea typeface="黑体" panose="02010609060101010101" pitchFamily="49" charset="-122"/>
                  <a:cs typeface="Arial" panose="020B0604020202020204" pitchFamily="34" charset="0"/>
                </a:rPr>
                <a:t>C </a:t>
              </a:r>
              <a:r>
                <a:rPr lang="zh-CN" altLang="en-US" sz="1400" dirty="0">
                  <a:solidFill>
                    <a:srgbClr val="404040"/>
                  </a:solidFill>
                  <a:latin typeface="Arial" panose="020B0604020202020204" pitchFamily="34" charset="0"/>
                  <a:ea typeface="黑体" panose="02010609060101010101" pitchFamily="49" charset="-122"/>
                  <a:cs typeface="Arial" panose="020B0604020202020204" pitchFamily="34" charset="0"/>
                </a:rPr>
                <a:t>代码和 </a:t>
              </a:r>
              <a:r>
                <a:rPr lang="en-US" altLang="zh-CN" sz="1400" dirty="0">
                  <a:solidFill>
                    <a:srgbClr val="404040"/>
                  </a:solidFill>
                  <a:latin typeface="Arial" panose="020B0604020202020204" pitchFamily="34" charset="0"/>
                  <a:ea typeface="黑体" panose="02010609060101010101" pitchFamily="49" charset="-122"/>
                  <a:cs typeface="Arial" panose="020B0604020202020204" pitchFamily="34" charset="0"/>
                </a:rPr>
                <a:t>python </a:t>
              </a:r>
              <a:r>
                <a:rPr lang="zh-CN" altLang="en-US" sz="1400" dirty="0">
                  <a:solidFill>
                    <a:srgbClr val="404040"/>
                  </a:solidFill>
                  <a:latin typeface="Arial" panose="020B0604020202020204" pitchFamily="34" charset="0"/>
                  <a:ea typeface="黑体" panose="02010609060101010101" pitchFamily="49" charset="-122"/>
                  <a:cs typeface="Arial" panose="020B0604020202020204" pitchFamily="34" charset="0"/>
                </a:rPr>
                <a:t>脚本。 </a:t>
              </a:r>
              <a:br>
                <a:rPr lang="zh-CN" altLang="en-US" sz="1400" dirty="0"/>
              </a:br>
              <a:br>
                <a:rPr lang="zh-CN" altLang="en-US" sz="1400" dirty="0">
                  <a:solidFill>
                    <a:srgbClr val="404040"/>
                  </a:solidFill>
                  <a:latin typeface="Arial" panose="020B0604020202020204" pitchFamily="34" charset="0"/>
                  <a:ea typeface="黑体" panose="02010609060101010101" pitchFamily="49" charset="-122"/>
                  <a:cs typeface="Arial" panose="020B0604020202020204" pitchFamily="34" charset="0"/>
                </a:rPr>
              </a:br>
              <a:r>
                <a:rPr lang="zh-CN" altLang="en-US" sz="1400" dirty="0">
                  <a:solidFill>
                    <a:srgbClr val="404040"/>
                  </a:solidFill>
                  <a:latin typeface="Arial" panose="020B0604020202020204" pitchFamily="34" charset="0"/>
                  <a:ea typeface="黑体" panose="02010609060101010101" pitchFamily="49" charset="-122"/>
                  <a:cs typeface="Arial" panose="020B0604020202020204" pitchFamily="34" charset="0"/>
                </a:rPr>
                <a:t>代码路径为工程下的 </a:t>
              </a:r>
              <a:r>
                <a:rPr lang="en-US" altLang="zh-CN" sz="1400" dirty="0">
                  <a:solidFill>
                    <a:srgbClr val="404040"/>
                  </a:solidFill>
                  <a:latin typeface="Arial" panose="020B0604020202020204" pitchFamily="34" charset="0"/>
                  <a:ea typeface="黑体" panose="02010609060101010101" pitchFamily="49" charset="-122"/>
                  <a:cs typeface="Arial" panose="020B0604020202020204" pitchFamily="34" charset="0"/>
                </a:rPr>
                <a:t>generated </a:t>
              </a:r>
              <a:r>
                <a:rPr lang="zh-CN" altLang="en-US" sz="1400" dirty="0">
                  <a:solidFill>
                    <a:srgbClr val="404040"/>
                  </a:solidFill>
                  <a:latin typeface="Arial" panose="020B0604020202020204" pitchFamily="34" charset="0"/>
                  <a:ea typeface="黑体" panose="02010609060101010101" pitchFamily="49" charset="-122"/>
                  <a:cs typeface="Arial" panose="020B0604020202020204" pitchFamily="34" charset="0"/>
                </a:rPr>
                <a:t>目录下</a:t>
              </a:r>
              <a:r>
                <a:rPr lang="zh-CN" altLang="en-US" sz="1800" b="0" i="0" dirty="0">
                  <a:solidFill>
                    <a:srgbClr val="404040"/>
                  </a:solidFill>
                  <a:effectLst/>
                  <a:latin typeface="宋体" panose="02010600030101010101" pitchFamily="2" charset="-122"/>
                  <a:ea typeface="宋体" panose="02010600030101010101" pitchFamily="2" charset="-122"/>
                </a:rPr>
                <a:t>。</a:t>
              </a:r>
              <a:r>
                <a:rPr lang="zh-CN" altLang="en-US" sz="1400" dirty="0"/>
                <a:t> </a:t>
              </a:r>
              <a:br>
                <a:rPr lang="zh-CN" altLang="en-US" sz="1400" dirty="0"/>
              </a:br>
              <a:br>
                <a:rPr lang="zh-CN" altLang="en-US" sz="1400" dirty="0"/>
              </a:br>
              <a:br>
                <a:rPr lang="zh-CN" altLang="en-US" sz="1400" dirty="0"/>
              </a:br>
              <a:endParaRPr lang="zh-CN" altLang="en-US" sz="1400" dirty="0">
                <a:solidFill>
                  <a:schemeClr val="tx1">
                    <a:lumMod val="85000"/>
                    <a:lumOff val="15000"/>
                  </a:schemeClr>
                </a:solidFill>
                <a:latin typeface="黑体" panose="02010609060101010101" pitchFamily="49" charset="-122"/>
                <a:ea typeface="黑体" panose="02010609060101010101" pitchFamily="49" charset="-122"/>
                <a:sym typeface="Source Han Sans SC"/>
              </a:endParaRPr>
            </a:p>
          </p:txBody>
        </p:sp>
      </p:grpSp>
      <p:sp>
        <p:nvSpPr>
          <p:cNvPr id="10" name="Title 1"/>
          <p:cNvSpPr>
            <a:spLocks noGrp="1"/>
          </p:cNvSpPr>
          <p:nvPr>
            <p:ph type="title"/>
            <p:custDataLst>
              <p:tags r:id="rId4"/>
            </p:custDataLst>
          </p:nvPr>
        </p:nvSpPr>
        <p:spPr>
          <a:xfrm>
            <a:off x="436056" y="500836"/>
            <a:ext cx="11062648" cy="447842"/>
          </a:xfrm>
        </p:spPr>
        <p:txBody>
          <a:bodyPr>
            <a:normAutofit fontScale="90000"/>
          </a:bodyPr>
          <a:p>
            <a:r>
              <a:rPr lang="en-US" altLang="en-GB" sz="2700" dirty="0">
                <a:solidFill>
                  <a:schemeClr val="tx1">
                    <a:lumMod val="75000"/>
                    <a:lumOff val="25000"/>
                  </a:schemeClr>
                </a:solidFill>
                <a:latin typeface="Arial" panose="020B0604020202020204" pitchFamily="34" charset="0"/>
                <a:cs typeface="Arial" panose="020B0604020202020204" pitchFamily="34" charset="0"/>
              </a:rPr>
              <a:t>UI</a:t>
            </a:r>
            <a:r>
              <a:rPr lang="zh-CN" altLang="en-US" sz="2700" dirty="0">
                <a:solidFill>
                  <a:schemeClr val="tx1">
                    <a:lumMod val="75000"/>
                    <a:lumOff val="25000"/>
                  </a:schemeClr>
                </a:solidFill>
                <a:latin typeface="Arial" panose="020B0604020202020204" pitchFamily="34" charset="0"/>
                <a:cs typeface="Arial" panose="020B0604020202020204" pitchFamily="34" charset="0"/>
              </a:rPr>
              <a:t>设计代码</a:t>
            </a:r>
            <a:r>
              <a:rPr lang="zh-CN" altLang="en-US" sz="2700" dirty="0">
                <a:solidFill>
                  <a:schemeClr val="tx1">
                    <a:lumMod val="75000"/>
                    <a:lumOff val="25000"/>
                  </a:schemeClr>
                </a:solidFill>
                <a:latin typeface="Arial" panose="020B0604020202020204" pitchFamily="34" charset="0"/>
                <a:cs typeface="Arial" panose="020B0604020202020204" pitchFamily="34" charset="0"/>
              </a:rPr>
              <a:t>生成</a:t>
            </a:r>
            <a:endParaRPr lang="zh-CN" altLang="en-US" sz="2700" dirty="0">
              <a:solidFill>
                <a:schemeClr val="tx1">
                  <a:lumMod val="75000"/>
                  <a:lumOff val="25000"/>
                </a:schemeClr>
              </a:solidFill>
              <a:latin typeface="Arial" panose="020B0604020202020204" pitchFamily="34" charset="0"/>
              <a:cs typeface="Arial" panose="020B0604020202020204" pitchFamily="34" charset="0"/>
            </a:endParaRPr>
          </a:p>
        </p:txBody>
      </p:sp>
      <p:pic>
        <p:nvPicPr>
          <p:cNvPr id="11" name="图片 10"/>
          <p:cNvPicPr>
            <a:picLocks noChangeAspect="1"/>
          </p:cNvPicPr>
          <p:nvPr>
            <p:custDataLst>
              <p:tags r:id="rId5"/>
            </p:custDataLst>
          </p:nvPr>
        </p:nvPicPr>
        <p:blipFill>
          <a:blip r:embed="rId6"/>
          <a:stretch>
            <a:fillRect/>
          </a:stretch>
        </p:blipFill>
        <p:spPr>
          <a:xfrm>
            <a:off x="327059" y="1839702"/>
            <a:ext cx="5496242" cy="3218284"/>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Rectangle 4"/>
          <p:cNvSpPr/>
          <p:nvPr>
            <p:custDataLst>
              <p:tags r:id="rId1"/>
            </p:custDataLst>
          </p:nvPr>
        </p:nvSpPr>
        <p:spPr>
          <a:xfrm>
            <a:off x="864067" y="1986809"/>
            <a:ext cx="10226180" cy="30711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en-US" sz="2800" dirty="0"/>
          </a:p>
        </p:txBody>
      </p:sp>
      <p:grpSp>
        <p:nvGrpSpPr>
          <p:cNvPr id="18" name="组合 17"/>
          <p:cNvGrpSpPr/>
          <p:nvPr/>
        </p:nvGrpSpPr>
        <p:grpSpPr>
          <a:xfrm>
            <a:off x="864067" y="1494639"/>
            <a:ext cx="9504726" cy="3717451"/>
            <a:chOff x="864067" y="1458352"/>
            <a:chExt cx="9504726" cy="3717451"/>
          </a:xfrm>
        </p:grpSpPr>
        <p:sp>
          <p:nvSpPr>
            <p:cNvPr id="19" name="矩形 18"/>
            <p:cNvSpPr/>
            <p:nvPr>
              <p:custDataLst>
                <p:tags r:id="rId2"/>
              </p:custDataLst>
            </p:nvPr>
          </p:nvSpPr>
          <p:spPr>
            <a:xfrm>
              <a:off x="864067" y="1458352"/>
              <a:ext cx="3184530" cy="380489"/>
            </a:xfrm>
            <a:prstGeom prst="rect">
              <a:avLst/>
            </a:prstGeom>
          </p:spPr>
          <p:txBody>
            <a:bodyPr wrap="square">
              <a:spAutoFit/>
            </a:bodyPr>
            <a:p>
              <a:pPr algn="just" defTabSz="913130">
                <a:lnSpc>
                  <a:spcPct val="120000"/>
                </a:lnSpc>
                <a:defRPr/>
              </a:pPr>
              <a:r>
                <a:rPr lang="zh-CN" altLang="en-US" sz="1800" dirty="0">
                  <a:solidFill>
                    <a:srgbClr val="FA0505"/>
                  </a:solidFill>
                  <a:latin typeface="黑体" panose="02010609060101010101" pitchFamily="49" charset="-122"/>
                  <a:ea typeface="黑体" panose="02010609060101010101" pitchFamily="49" charset="-122"/>
                  <a:sym typeface="Source Han Sans SC"/>
                </a:rPr>
                <a:t>生成代码与</a:t>
              </a:r>
              <a:r>
                <a:rPr lang="en-US" altLang="zh-CN" sz="1800" dirty="0" err="1">
                  <a:solidFill>
                    <a:srgbClr val="FA0505"/>
                  </a:solidFill>
                  <a:latin typeface="黑体" panose="02010609060101010101" pitchFamily="49" charset="-122"/>
                  <a:ea typeface="黑体" panose="02010609060101010101" pitchFamily="49" charset="-122"/>
                  <a:sym typeface="Source Han Sans SC"/>
                </a:rPr>
                <a:t>Quecpython</a:t>
              </a:r>
              <a:r>
                <a:rPr lang="zh-CN" altLang="en-US" sz="1800" dirty="0">
                  <a:solidFill>
                    <a:srgbClr val="FA0505"/>
                  </a:solidFill>
                  <a:latin typeface="黑体" panose="02010609060101010101" pitchFamily="49" charset="-122"/>
                  <a:ea typeface="黑体" panose="02010609060101010101" pitchFamily="49" charset="-122"/>
                  <a:sym typeface="Source Han Sans SC"/>
                </a:rPr>
                <a:t>的融合</a:t>
              </a:r>
              <a:endParaRPr lang="zh-CN" altLang="en-US" sz="1800" dirty="0">
                <a:solidFill>
                  <a:srgbClr val="FA0505"/>
                </a:solidFill>
                <a:latin typeface="黑体" panose="02010609060101010101" pitchFamily="49" charset="-122"/>
                <a:ea typeface="黑体" panose="02010609060101010101" pitchFamily="49" charset="-122"/>
                <a:sym typeface="Source Han Sans SC"/>
              </a:endParaRPr>
            </a:p>
          </p:txBody>
        </p:sp>
        <p:sp>
          <p:nvSpPr>
            <p:cNvPr id="20" name="矩形 19"/>
            <p:cNvSpPr/>
            <p:nvPr>
              <p:custDataLst>
                <p:tags r:id="rId3"/>
              </p:custDataLst>
            </p:nvPr>
          </p:nvSpPr>
          <p:spPr>
            <a:xfrm>
              <a:off x="1101753" y="2498147"/>
              <a:ext cx="9267040" cy="2677656"/>
            </a:xfrm>
            <a:prstGeom prst="rect">
              <a:avLst/>
            </a:prstGeom>
          </p:spPr>
          <p:txBody>
            <a:bodyPr wrap="square">
              <a:spAutoFit/>
            </a:bodyPr>
            <a:p>
              <a:pPr defTabSz="913130" fontAlgn="t" latinLnBrk="1">
                <a:lnSpc>
                  <a:spcPct val="120000"/>
                </a:lnSpc>
                <a:defRPr/>
              </a:pPr>
              <a:r>
                <a:rPr lang="en-US" altLang="zh-CN" sz="1400" dirty="0">
                  <a:solidFill>
                    <a:srgbClr val="404040"/>
                  </a:solidFill>
                  <a:latin typeface="Arial" panose="020B0604020202020204" pitchFamily="34" charset="0"/>
                  <a:ea typeface="黑体" panose="02010609060101010101" pitchFamily="49" charset="-122"/>
                  <a:cs typeface="Arial" panose="020B0604020202020204" pitchFamily="34" charset="0"/>
                </a:rPr>
                <a:t>GUI guider </a:t>
              </a:r>
              <a:r>
                <a:rPr lang="zh-CN" altLang="en-US" sz="1400" dirty="0">
                  <a:solidFill>
                    <a:srgbClr val="404040"/>
                  </a:solidFill>
                  <a:latin typeface="Arial" panose="020B0604020202020204" pitchFamily="34" charset="0"/>
                  <a:ea typeface="黑体" panose="02010609060101010101" pitchFamily="49" charset="-122"/>
                  <a:cs typeface="Arial" panose="020B0604020202020204" pitchFamily="34" charset="0"/>
                </a:rPr>
                <a:t>生成的脚本与实际应用的脚本还有些轻微差异。稍微修改后即可直接运行于模组中。主要实际操作如下：</a:t>
              </a:r>
              <a:endParaRPr lang="en-US" altLang="zh-CN" sz="1400" dirty="0">
                <a:solidFill>
                  <a:srgbClr val="404040"/>
                </a:solidFill>
                <a:latin typeface="Arial" panose="020B0604020202020204" pitchFamily="34" charset="0"/>
                <a:ea typeface="黑体" panose="02010609060101010101" pitchFamily="49" charset="-122"/>
                <a:cs typeface="Arial" panose="020B0604020202020204" pitchFamily="34" charset="0"/>
              </a:endParaRPr>
            </a:p>
            <a:p>
              <a:pPr defTabSz="913130" fontAlgn="t" latinLnBrk="1">
                <a:lnSpc>
                  <a:spcPct val="120000"/>
                </a:lnSpc>
                <a:defRPr/>
              </a:pPr>
              <a:br>
                <a:rPr lang="zh-CN" altLang="en-US" sz="1400" dirty="0">
                  <a:solidFill>
                    <a:srgbClr val="404040"/>
                  </a:solidFill>
                  <a:latin typeface="Arial" panose="020B0604020202020204" pitchFamily="34" charset="0"/>
                  <a:ea typeface="黑体" panose="02010609060101010101" pitchFamily="49" charset="-122"/>
                  <a:cs typeface="Arial" panose="020B0604020202020204" pitchFamily="34" charset="0"/>
                </a:rPr>
              </a:br>
              <a:r>
                <a:rPr lang="en-US" altLang="zh-CN" sz="1400" dirty="0">
                  <a:solidFill>
                    <a:srgbClr val="404040"/>
                  </a:solidFill>
                  <a:latin typeface="Arial" panose="020B0604020202020204" pitchFamily="34" charset="0"/>
                  <a:ea typeface="黑体" panose="02010609060101010101" pitchFamily="49" charset="-122"/>
                  <a:cs typeface="Arial" panose="020B0604020202020204" pitchFamily="34" charset="0"/>
                </a:rPr>
                <a:t>1. </a:t>
              </a:r>
              <a:r>
                <a:rPr lang="zh-CN" altLang="en-US" sz="1400" dirty="0">
                  <a:solidFill>
                    <a:srgbClr val="404040"/>
                  </a:solidFill>
                  <a:latin typeface="Arial" panose="020B0604020202020204" pitchFamily="34" charset="0"/>
                  <a:ea typeface="黑体" panose="02010609060101010101" pitchFamily="49" charset="-122"/>
                  <a:cs typeface="Arial" panose="020B0604020202020204" pitchFamily="34" charset="0"/>
                </a:rPr>
                <a:t>添加对 </a:t>
              </a:r>
              <a:r>
                <a:rPr lang="en-US" altLang="zh-CN" sz="1400" dirty="0">
                  <a:solidFill>
                    <a:srgbClr val="404040"/>
                  </a:solidFill>
                  <a:latin typeface="Arial" panose="020B0604020202020204" pitchFamily="34" charset="0"/>
                  <a:ea typeface="黑体" panose="02010609060101010101" pitchFamily="49" charset="-122"/>
                  <a:cs typeface="Arial" panose="020B0604020202020204" pitchFamily="34" charset="0"/>
                </a:rPr>
                <a:t>LCD </a:t>
              </a:r>
              <a:r>
                <a:rPr lang="zh-CN" altLang="en-US" sz="1400" dirty="0">
                  <a:solidFill>
                    <a:srgbClr val="404040"/>
                  </a:solidFill>
                  <a:latin typeface="Arial" panose="020B0604020202020204" pitchFamily="34" charset="0"/>
                  <a:ea typeface="黑体" panose="02010609060101010101" pitchFamily="49" charset="-122"/>
                  <a:cs typeface="Arial" panose="020B0604020202020204" pitchFamily="34" charset="0"/>
                </a:rPr>
                <a:t>的初始化。</a:t>
              </a:r>
              <a:br>
                <a:rPr lang="zh-CN" altLang="en-US" sz="1400" dirty="0">
                  <a:solidFill>
                    <a:srgbClr val="404040"/>
                  </a:solidFill>
                  <a:latin typeface="Arial" panose="020B0604020202020204" pitchFamily="34" charset="0"/>
                  <a:ea typeface="黑体" panose="02010609060101010101" pitchFamily="49" charset="-122"/>
                  <a:cs typeface="Arial" panose="020B0604020202020204" pitchFamily="34" charset="0"/>
                </a:rPr>
              </a:br>
              <a:r>
                <a:rPr lang="en-US" altLang="zh-CN" sz="1400" dirty="0">
                  <a:solidFill>
                    <a:srgbClr val="404040"/>
                  </a:solidFill>
                  <a:latin typeface="Arial" panose="020B0604020202020204" pitchFamily="34" charset="0"/>
                  <a:ea typeface="黑体" panose="02010609060101010101" pitchFamily="49" charset="-122"/>
                  <a:cs typeface="Arial" panose="020B0604020202020204" pitchFamily="34" charset="0"/>
                </a:rPr>
                <a:t>2. </a:t>
              </a:r>
              <a:r>
                <a:rPr lang="zh-CN" altLang="en-US" sz="1400" dirty="0">
                  <a:solidFill>
                    <a:srgbClr val="404040"/>
                  </a:solidFill>
                  <a:latin typeface="Arial" panose="020B0604020202020204" pitchFamily="34" charset="0"/>
                  <a:ea typeface="黑体" panose="02010609060101010101" pitchFamily="49" charset="-122"/>
                  <a:cs typeface="Arial" panose="020B0604020202020204" pitchFamily="34" charset="0"/>
                </a:rPr>
                <a:t>添加 </a:t>
              </a:r>
              <a:r>
                <a:rPr lang="en-US" altLang="zh-CN" sz="1400" dirty="0" err="1">
                  <a:solidFill>
                    <a:srgbClr val="404040"/>
                  </a:solidFill>
                  <a:latin typeface="Arial" panose="020B0604020202020204" pitchFamily="34" charset="0"/>
                  <a:ea typeface="黑体" panose="02010609060101010101" pitchFamily="49" charset="-122"/>
                  <a:cs typeface="Arial" panose="020B0604020202020204" pitchFamily="34" charset="0"/>
                </a:rPr>
                <a:t>LVGL</a:t>
              </a:r>
              <a:r>
                <a:rPr lang="en-US" altLang="zh-CN" sz="1400" dirty="0">
                  <a:solidFill>
                    <a:srgbClr val="404040"/>
                  </a:solidFill>
                  <a:latin typeface="Arial" panose="020B0604020202020204" pitchFamily="34" charset="0"/>
                  <a:ea typeface="黑体" panose="02010609060101010101" pitchFamily="49" charset="-122"/>
                  <a:cs typeface="Arial" panose="020B0604020202020204" pitchFamily="34" charset="0"/>
                </a:rPr>
                <a:t> </a:t>
              </a:r>
              <a:r>
                <a:rPr lang="zh-CN" altLang="en-US" sz="1400" dirty="0">
                  <a:solidFill>
                    <a:srgbClr val="404040"/>
                  </a:solidFill>
                  <a:latin typeface="Arial" panose="020B0604020202020204" pitchFamily="34" charset="0"/>
                  <a:ea typeface="黑体" panose="02010609060101010101" pitchFamily="49" charset="-122"/>
                  <a:cs typeface="Arial" panose="020B0604020202020204" pitchFamily="34" charset="0"/>
                </a:rPr>
                <a:t>初始化代码</a:t>
              </a:r>
              <a:br>
                <a:rPr lang="zh-CN" altLang="en-US" sz="1400" dirty="0">
                  <a:solidFill>
                    <a:srgbClr val="404040"/>
                  </a:solidFill>
                  <a:latin typeface="Arial" panose="020B0604020202020204" pitchFamily="34" charset="0"/>
                  <a:ea typeface="黑体" panose="02010609060101010101" pitchFamily="49" charset="-122"/>
                  <a:cs typeface="Arial" panose="020B0604020202020204" pitchFamily="34" charset="0"/>
                </a:rPr>
              </a:br>
              <a:r>
                <a:rPr lang="en-US" altLang="zh-CN" sz="1400" dirty="0">
                  <a:solidFill>
                    <a:srgbClr val="404040"/>
                  </a:solidFill>
                  <a:latin typeface="Arial" panose="020B0604020202020204" pitchFamily="34" charset="0"/>
                  <a:ea typeface="黑体" panose="02010609060101010101" pitchFamily="49" charset="-122"/>
                  <a:cs typeface="Arial" panose="020B0604020202020204" pitchFamily="34" charset="0"/>
                </a:rPr>
                <a:t>3. </a:t>
              </a:r>
              <a:r>
                <a:rPr lang="zh-CN" altLang="en-US" sz="1400" dirty="0">
                  <a:solidFill>
                    <a:srgbClr val="404040"/>
                  </a:solidFill>
                  <a:latin typeface="Arial" panose="020B0604020202020204" pitchFamily="34" charset="0"/>
                  <a:ea typeface="黑体" panose="02010609060101010101" pitchFamily="49" charset="-122"/>
                  <a:cs typeface="Arial" panose="020B0604020202020204" pitchFamily="34" charset="0"/>
                </a:rPr>
                <a:t>修改 </a:t>
              </a:r>
              <a:r>
                <a:rPr lang="en-US" altLang="zh-CN" sz="1400" dirty="0" err="1">
                  <a:solidFill>
                    <a:srgbClr val="404040"/>
                  </a:solidFill>
                  <a:latin typeface="Arial" panose="020B0604020202020204" pitchFamily="34" charset="0"/>
                  <a:ea typeface="黑体" panose="02010609060101010101" pitchFamily="49" charset="-122"/>
                  <a:cs typeface="Arial" panose="020B0604020202020204" pitchFamily="34" charset="0"/>
                </a:rPr>
                <a:t>gui</a:t>
              </a:r>
              <a:r>
                <a:rPr lang="en-US" altLang="zh-CN" sz="1400" dirty="0">
                  <a:solidFill>
                    <a:srgbClr val="404040"/>
                  </a:solidFill>
                  <a:latin typeface="Arial" panose="020B0604020202020204" pitchFamily="34" charset="0"/>
                  <a:ea typeface="黑体" panose="02010609060101010101" pitchFamily="49" charset="-122"/>
                  <a:cs typeface="Arial" panose="020B0604020202020204" pitchFamily="34" charset="0"/>
                </a:rPr>
                <a:t> guider </a:t>
              </a:r>
              <a:r>
                <a:rPr lang="zh-CN" altLang="en-US" sz="1400" dirty="0">
                  <a:solidFill>
                    <a:srgbClr val="404040"/>
                  </a:solidFill>
                  <a:latin typeface="Arial" panose="020B0604020202020204" pitchFamily="34" charset="0"/>
                  <a:ea typeface="黑体" panose="02010609060101010101" pitchFamily="49" charset="-122"/>
                  <a:cs typeface="Arial" panose="020B0604020202020204" pitchFamily="34" charset="0"/>
                </a:rPr>
                <a:t>生成的脚本</a:t>
              </a:r>
              <a:br>
                <a:rPr lang="zh-CN" altLang="en-US" sz="1400" dirty="0">
                  <a:solidFill>
                    <a:srgbClr val="404040"/>
                  </a:solidFill>
                  <a:latin typeface="Arial" panose="020B0604020202020204" pitchFamily="34" charset="0"/>
                  <a:ea typeface="黑体" panose="02010609060101010101" pitchFamily="49" charset="-122"/>
                  <a:cs typeface="Arial" panose="020B0604020202020204" pitchFamily="34" charset="0"/>
                </a:rPr>
              </a:br>
              <a:r>
                <a:rPr lang="en-US" altLang="zh-CN" sz="1400" dirty="0">
                  <a:solidFill>
                    <a:srgbClr val="404040"/>
                  </a:solidFill>
                  <a:latin typeface="Arial" panose="020B0604020202020204" pitchFamily="34" charset="0"/>
                  <a:ea typeface="黑体" panose="02010609060101010101" pitchFamily="49" charset="-122"/>
                  <a:cs typeface="Arial" panose="020B0604020202020204" pitchFamily="34" charset="0"/>
                </a:rPr>
                <a:t>4. </a:t>
              </a:r>
              <a:r>
                <a:rPr lang="zh-CN" altLang="en-US" sz="1400" dirty="0">
                  <a:solidFill>
                    <a:srgbClr val="404040"/>
                  </a:solidFill>
                  <a:latin typeface="Arial" panose="020B0604020202020204" pitchFamily="34" charset="0"/>
                  <a:ea typeface="黑体" panose="02010609060101010101" pitchFamily="49" charset="-122"/>
                  <a:cs typeface="Arial" panose="020B0604020202020204" pitchFamily="34" charset="0"/>
                </a:rPr>
                <a:t>复制脚本到项目。 </a:t>
              </a:r>
              <a:br>
                <a:rPr lang="zh-CN" altLang="en-US" sz="1400" dirty="0"/>
              </a:br>
              <a:br>
                <a:rPr lang="zh-CN" altLang="en-US" sz="1400" dirty="0"/>
              </a:br>
              <a:br>
                <a:rPr lang="zh-CN" altLang="en-US" sz="1400" dirty="0"/>
              </a:br>
              <a:br>
                <a:rPr lang="zh-CN" altLang="en-US" sz="1400" dirty="0"/>
              </a:br>
              <a:endParaRPr lang="zh-CN" altLang="en-US" sz="1400" dirty="0">
                <a:solidFill>
                  <a:schemeClr val="tx1">
                    <a:lumMod val="85000"/>
                    <a:lumOff val="15000"/>
                  </a:schemeClr>
                </a:solidFill>
                <a:latin typeface="黑体" panose="02010609060101010101" pitchFamily="49" charset="-122"/>
                <a:ea typeface="黑体" panose="02010609060101010101" pitchFamily="49" charset="-122"/>
                <a:sym typeface="Source Han Sans SC"/>
              </a:endParaRPr>
            </a:p>
          </p:txBody>
        </p:sp>
      </p:grpSp>
      <p:sp>
        <p:nvSpPr>
          <p:cNvPr id="24" name="Title 1"/>
          <p:cNvSpPr>
            <a:spLocks noGrp="1"/>
          </p:cNvSpPr>
          <p:nvPr>
            <p:ph type="title"/>
            <p:custDataLst>
              <p:tags r:id="rId4"/>
            </p:custDataLst>
          </p:nvPr>
        </p:nvSpPr>
        <p:spPr>
          <a:xfrm>
            <a:off x="436056" y="500836"/>
            <a:ext cx="11062648" cy="447842"/>
          </a:xfrm>
        </p:spPr>
        <p:txBody>
          <a:bodyPr>
            <a:normAutofit fontScale="90000"/>
          </a:bodyPr>
          <a:p>
            <a:r>
              <a:rPr lang="zh-CN" altLang="en-US" sz="2700" dirty="0">
                <a:solidFill>
                  <a:schemeClr val="tx1">
                    <a:lumMod val="75000"/>
                    <a:lumOff val="25000"/>
                  </a:schemeClr>
                </a:solidFill>
                <a:latin typeface="Arial" panose="020B0604020202020204" pitchFamily="34" charset="0"/>
                <a:cs typeface="Arial" panose="020B0604020202020204" pitchFamily="34" charset="0"/>
              </a:rPr>
              <a:t>生成</a:t>
            </a:r>
            <a:r>
              <a:rPr lang="en-US" altLang="zh-CN" sz="2700" dirty="0">
                <a:solidFill>
                  <a:schemeClr val="tx1">
                    <a:lumMod val="75000"/>
                    <a:lumOff val="25000"/>
                  </a:schemeClr>
                </a:solidFill>
                <a:latin typeface="Arial" panose="020B0604020202020204" pitchFamily="34" charset="0"/>
                <a:cs typeface="Arial" panose="020B0604020202020204" pitchFamily="34" charset="0"/>
              </a:rPr>
              <a:t>UI</a:t>
            </a:r>
            <a:r>
              <a:rPr lang="zh-CN" altLang="en-US" sz="2700" dirty="0">
                <a:solidFill>
                  <a:schemeClr val="tx1">
                    <a:lumMod val="75000"/>
                    <a:lumOff val="25000"/>
                  </a:schemeClr>
                </a:solidFill>
                <a:latin typeface="Arial" panose="020B0604020202020204" pitchFamily="34" charset="0"/>
                <a:cs typeface="Arial" panose="020B0604020202020204" pitchFamily="34" charset="0"/>
              </a:rPr>
              <a:t>代码</a:t>
            </a:r>
            <a:r>
              <a:rPr lang="zh-CN" altLang="en-US" sz="2700" dirty="0">
                <a:solidFill>
                  <a:schemeClr val="tx1">
                    <a:lumMod val="75000"/>
                    <a:lumOff val="25000"/>
                  </a:schemeClr>
                </a:solidFill>
                <a:latin typeface="Arial" panose="020B0604020202020204" pitchFamily="34" charset="0"/>
                <a:cs typeface="Arial" panose="020B0604020202020204" pitchFamily="34" charset="0"/>
              </a:rPr>
              <a:t>说明</a:t>
            </a:r>
            <a:endParaRPr lang="zh-CN" altLang="en-US" sz="2700" dirty="0">
              <a:solidFill>
                <a:schemeClr val="tx1">
                  <a:lumMod val="75000"/>
                  <a:lumOff val="25000"/>
                </a:schemeClr>
              </a:solidFill>
              <a:latin typeface="Arial" panose="020B0604020202020204" pitchFamily="34" charset="0"/>
              <a:cs typeface="Arial" panose="020B0604020202020204" pitchFamily="34"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custDataLst>
              <p:tags r:id="rId1"/>
            </p:custDataLst>
          </p:nvPr>
        </p:nvSpPr>
        <p:spPr>
          <a:xfrm>
            <a:off x="2078355" y="2494915"/>
            <a:ext cx="1472565" cy="13677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b" anchorCtr="0">
            <a:norm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00000"/>
              </a:lnSpc>
            </a:pPr>
            <a:r>
              <a:rPr lang="en-US" altLang="zh-CN" sz="8800" b="1" spc="200" dirty="0">
                <a:solidFill>
                  <a:srgbClr val="404040"/>
                </a:solidFill>
                <a:uFillTx/>
                <a:latin typeface="Arial" panose="020B0604020202020204" pitchFamily="34" charset="0"/>
                <a:ea typeface="微软雅黑" panose="020B0503020204020204" charset="-122"/>
                <a:cs typeface="Arial" panose="020B0604020202020204" pitchFamily="34" charset="0"/>
                <a:sym typeface="+mn-lt"/>
              </a:rPr>
              <a:t>03</a:t>
            </a:r>
            <a:endParaRPr lang="en-US" altLang="zh-CN" sz="8800" b="1" spc="200" dirty="0">
              <a:solidFill>
                <a:srgbClr val="404040"/>
              </a:solidFill>
              <a:uFillTx/>
              <a:latin typeface="Arial" panose="020B0604020202020204" pitchFamily="34" charset="0"/>
              <a:ea typeface="微软雅黑" panose="020B0503020204020204" charset="-122"/>
              <a:cs typeface="Arial" panose="020B0604020202020204" pitchFamily="34" charset="0"/>
              <a:sym typeface="+mn-lt"/>
            </a:endParaRPr>
          </a:p>
        </p:txBody>
      </p:sp>
      <p:sp>
        <p:nvSpPr>
          <p:cNvPr id="8" name="文本占位符 8"/>
          <p:cNvSpPr>
            <a:spLocks noGrp="1"/>
          </p:cNvSpPr>
          <p:nvPr>
            <p:custDataLst>
              <p:tags r:id="rId2"/>
            </p:custDataLst>
          </p:nvPr>
        </p:nvSpPr>
        <p:spPr>
          <a:xfrm>
            <a:off x="2078990" y="3862705"/>
            <a:ext cx="1471930" cy="447040"/>
          </a:xfrm>
          <a:prstGeom prst="rect">
            <a:avLst/>
          </a:prstGeom>
          <a:solidFill>
            <a:schemeClr val="bg1"/>
          </a:solidFill>
        </p:spPr>
        <p:txBody>
          <a:bodyPr vert="horz" lIns="0" tIns="0" rIns="0" bIns="0" rtlCol="0" anchor="ctr">
            <a:noAutofit/>
          </a:bodyPr>
          <a:lstStyle>
            <a:lvl1pPr marL="0" indent="0" algn="l" defTabSz="914400" rtl="0" eaLnBrk="1" fontAlgn="auto" latinLnBrk="0" hangingPunct="1">
              <a:lnSpc>
                <a:spcPct val="130000"/>
              </a:lnSpc>
              <a:spcBef>
                <a:spcPts val="0"/>
              </a:spcBef>
              <a:spcAft>
                <a:spcPts val="750"/>
              </a:spcAft>
              <a:buFont typeface="Arial" panose="020B0604020202020204" pitchFamily="34" charset="0"/>
              <a:buNone/>
              <a:defRPr sz="1600" b="1" u="none" strike="noStrike" kern="1200" cap="none" spc="110" normalizeH="0" baseline="0">
                <a:solidFill>
                  <a:schemeClr val="bg1"/>
                </a:solidFill>
                <a:uFillTx/>
                <a:latin typeface="Arial" panose="020B0604020202020204" pitchFamily="34" charset="0"/>
                <a:ea typeface="微软雅黑" panose="020B0503020204020204" charset="-122"/>
                <a:cs typeface="+mn-cs"/>
              </a:defRPr>
            </a:lvl1pPr>
            <a:lvl2pPr marL="685800" indent="-228600" algn="l" defTabSz="914400" rtl="0" eaLnBrk="1" fontAlgn="auto" latinLnBrk="0" hangingPunct="1">
              <a:lnSpc>
                <a:spcPct val="130000"/>
              </a:lnSpc>
              <a:spcBef>
                <a:spcPts val="0"/>
              </a:spcBef>
              <a:spcAft>
                <a:spcPts val="750"/>
              </a:spcAft>
              <a:buFont typeface="Arial" panose="020B0604020202020204" pitchFamily="34" charset="0"/>
              <a:buChar char="•"/>
              <a:tabLst>
                <a:tab pos="1609725" algn="l"/>
              </a:tabLst>
              <a:defRPr sz="1600" u="none" strike="noStrike" kern="1200" cap="none" spc="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2pPr>
            <a:lvl3pPr marL="1143000" indent="-228600" algn="l" defTabSz="914400" rtl="0" eaLnBrk="1" fontAlgn="auto" latinLnBrk="0" hangingPunct="1">
              <a:lnSpc>
                <a:spcPct val="130000"/>
              </a:lnSpc>
              <a:spcBef>
                <a:spcPts val="0"/>
              </a:spcBef>
              <a:spcAft>
                <a:spcPts val="750"/>
              </a:spcAft>
              <a:buFont typeface="Arial" panose="020B0604020202020204" pitchFamily="34" charset="0"/>
              <a:buChar char="•"/>
              <a:defRPr sz="1600" u="none" strike="noStrike" kern="1200" cap="none" spc="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3pPr>
            <a:lvl4pPr marL="1600200" indent="-228600" algn="l" defTabSz="914400" rtl="0" eaLnBrk="1" fontAlgn="auto" latinLnBrk="0" hangingPunct="1">
              <a:lnSpc>
                <a:spcPct val="130000"/>
              </a:lnSpc>
              <a:spcBef>
                <a:spcPts val="0"/>
              </a:spcBef>
              <a:spcAft>
                <a:spcPts val="750"/>
              </a:spcAft>
              <a:buFont typeface="Arial" panose="020B0604020202020204" pitchFamily="34" charset="0"/>
              <a:buChar char="•"/>
              <a:defRPr sz="1600" u="none" strike="noStrike" kern="1200" cap="none" spc="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4pPr>
            <a:lvl5pPr marL="2057400" indent="-228600" algn="l" defTabSz="914400" rtl="0" eaLnBrk="1" fontAlgn="auto" latinLnBrk="0" hangingPunct="1">
              <a:lnSpc>
                <a:spcPct val="130000"/>
              </a:lnSpc>
              <a:spcBef>
                <a:spcPts val="0"/>
              </a:spcBef>
              <a:spcAft>
                <a:spcPts val="750"/>
              </a:spcAft>
              <a:buFont typeface="Arial" panose="020B0604020202020204" pitchFamily="34" charset="0"/>
              <a:buChar char="•"/>
              <a:defRPr sz="1600" u="none" strike="noStrike" kern="1200" cap="none" spc="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altLang="zh-CN" spc="200" dirty="0">
                <a:solidFill>
                  <a:srgbClr val="404040"/>
                </a:solidFill>
                <a:uFillTx/>
              </a:rPr>
              <a:t>Part One</a:t>
            </a:r>
            <a:endParaRPr lang="en-US" altLang="zh-CN" spc="200" dirty="0">
              <a:solidFill>
                <a:srgbClr val="404040"/>
              </a:solidFill>
              <a:uFillTx/>
            </a:endParaRPr>
          </a:p>
        </p:txBody>
      </p:sp>
      <p:sp>
        <p:nvSpPr>
          <p:cNvPr id="2" name="标题 1"/>
          <p:cNvSpPr>
            <a:spLocks noGrp="1"/>
          </p:cNvSpPr>
          <p:nvPr>
            <p:ph type="title"/>
            <p:custDataLst>
              <p:tags r:id="rId3"/>
            </p:custDataLst>
          </p:nvPr>
        </p:nvSpPr>
        <p:spPr/>
        <p:txBody>
          <a:bodyPr/>
          <a:lstStyle/>
          <a:p>
            <a:r>
              <a:rPr lang="en-US" dirty="0">
                <a:solidFill>
                  <a:srgbClr val="404040"/>
                </a:solidFill>
                <a:latin typeface="Arial" panose="020B0604020202020204" pitchFamily="34" charset="0"/>
                <a:ea typeface="黑体" panose="02010609060101010101" pitchFamily="49" charset="-122"/>
                <a:cs typeface="Arial" panose="020B0604020202020204" pitchFamily="34" charset="0"/>
              </a:rPr>
              <a:t>UI</a:t>
            </a:r>
            <a:r>
              <a:rPr lang="zh-CN" altLang="en-US" dirty="0">
                <a:solidFill>
                  <a:srgbClr val="404040"/>
                </a:solidFill>
                <a:latin typeface="Arial" panose="020B0604020202020204" pitchFamily="34" charset="0"/>
                <a:ea typeface="黑体" panose="02010609060101010101" pitchFamily="49" charset="-122"/>
                <a:cs typeface="Arial" panose="020B0604020202020204" pitchFamily="34" charset="0"/>
              </a:rPr>
              <a:t>开发框架</a:t>
            </a:r>
            <a:r>
              <a:rPr lang="zh-CN" altLang="en-US" dirty="0">
                <a:solidFill>
                  <a:srgbClr val="404040"/>
                </a:solidFill>
                <a:latin typeface="Arial" panose="020B0604020202020204" pitchFamily="34" charset="0"/>
                <a:ea typeface="黑体" panose="02010609060101010101" pitchFamily="49" charset="-122"/>
                <a:cs typeface="Arial" panose="020B0604020202020204" pitchFamily="34" charset="0"/>
              </a:rPr>
              <a:t>介绍</a:t>
            </a:r>
            <a:endParaRPr lang="zh-CN" altLang="en-US" dirty="0">
              <a:solidFill>
                <a:srgbClr val="404040"/>
              </a:solidFill>
              <a:latin typeface="Arial" panose="020B0604020202020204" pitchFamily="34" charset="0"/>
              <a:ea typeface="黑体" panose="02010609060101010101" pitchFamily="49" charset="-122"/>
              <a:cs typeface="Arial" panose="020B0604020202020204" pitchFamily="34" charset="0"/>
            </a:endParaRPr>
          </a:p>
        </p:txBody>
      </p:sp>
    </p:spTree>
    <p:custDataLst>
      <p:tags r:id="rId4"/>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custDataLst>
              <p:tags r:id="rId1"/>
            </p:custDataLst>
          </p:nvPr>
        </p:nvSpPr>
        <p:spPr/>
        <p:txBody>
          <a:bodyPr/>
          <a:p>
            <a:r>
              <a:rPr lang="zh-CN" altLang="en-US" b="1" i="1" u="sng" dirty="0"/>
              <a:t>课前</a:t>
            </a:r>
            <a:r>
              <a:rPr lang="en-US" altLang="zh-CN" b="1" i="1" u="sng" dirty="0"/>
              <a:t>-</a:t>
            </a:r>
            <a:r>
              <a:rPr lang="zh-CN" altLang="en-US" b="1" i="1" u="sng" dirty="0"/>
              <a:t>签到</a:t>
            </a:r>
            <a:endParaRPr lang="zh-CN" altLang="en-US" dirty="0"/>
          </a:p>
        </p:txBody>
      </p:sp>
      <p:pic>
        <p:nvPicPr>
          <p:cNvPr id="5" name="图片 4"/>
          <p:cNvPicPr>
            <a:picLocks noChangeAspect="1"/>
          </p:cNvPicPr>
          <p:nvPr>
            <p:custDataLst>
              <p:tags r:id="rId2"/>
            </p:custDataLst>
          </p:nvPr>
        </p:nvPicPr>
        <p:blipFill>
          <a:blip r:embed="rId3" cstate="screen"/>
          <a:stretch>
            <a:fillRect/>
          </a:stretch>
        </p:blipFill>
        <p:spPr>
          <a:xfrm>
            <a:off x="6137595" y="3977404"/>
            <a:ext cx="3299460" cy="1855946"/>
          </a:xfrm>
          <a:prstGeom prst="rect">
            <a:avLst/>
          </a:prstGeom>
        </p:spPr>
      </p:pic>
      <p:sp>
        <p:nvSpPr>
          <p:cNvPr id="9" name="矩形: 圆角 6"/>
          <p:cNvSpPr/>
          <p:nvPr>
            <p:custDataLst>
              <p:tags r:id="rId4"/>
            </p:custDataLst>
          </p:nvPr>
        </p:nvSpPr>
        <p:spPr>
          <a:xfrm>
            <a:off x="2754945" y="2053350"/>
            <a:ext cx="3780000" cy="3780000"/>
          </a:xfrm>
          <a:prstGeom prst="roundRect">
            <a:avLst/>
          </a:prstGeom>
          <a:noFill/>
          <a:ln w="19050">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10" name="图片 9"/>
          <p:cNvPicPr>
            <a:picLocks noChangeAspect="1"/>
          </p:cNvPicPr>
          <p:nvPr>
            <p:custDataLst>
              <p:tags r:id="rId5"/>
            </p:custDataLst>
          </p:nvPr>
        </p:nvPicPr>
        <p:blipFill>
          <a:blip r:embed="rId6"/>
          <a:stretch>
            <a:fillRect/>
          </a:stretch>
        </p:blipFill>
        <p:spPr>
          <a:xfrm>
            <a:off x="3024945" y="2357404"/>
            <a:ext cx="3240000" cy="324000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6" name="Title 1"/>
          <p:cNvSpPr>
            <a:spLocks noGrp="1"/>
          </p:cNvSpPr>
          <p:nvPr>
            <p:ph type="title"/>
            <p:custDataLst>
              <p:tags r:id="rId1"/>
            </p:custDataLst>
          </p:nvPr>
        </p:nvSpPr>
        <p:spPr>
          <a:xfrm>
            <a:off x="458709" y="338276"/>
            <a:ext cx="11062648" cy="447842"/>
          </a:xfrm>
        </p:spPr>
        <p:txBody>
          <a:bodyPr>
            <a:normAutofit fontScale="90000"/>
          </a:bodyPr>
          <a:p>
            <a:r>
              <a:rPr lang="en-US" altLang="en-GB" sz="2700" dirty="0">
                <a:solidFill>
                  <a:schemeClr val="tx1">
                    <a:lumMod val="75000"/>
                    <a:lumOff val="25000"/>
                  </a:schemeClr>
                </a:solidFill>
                <a:latin typeface="Arial" panose="020B0604020202020204" pitchFamily="34" charset="0"/>
                <a:cs typeface="Arial" panose="020B0604020202020204" pitchFamily="34" charset="0"/>
              </a:rPr>
              <a:t>UI</a:t>
            </a:r>
            <a:r>
              <a:rPr lang="zh-CN" altLang="en-US" sz="2700" dirty="0">
                <a:solidFill>
                  <a:schemeClr val="tx1">
                    <a:lumMod val="75000"/>
                    <a:lumOff val="25000"/>
                  </a:schemeClr>
                </a:solidFill>
                <a:latin typeface="Arial" panose="020B0604020202020204" pitchFamily="34" charset="0"/>
                <a:cs typeface="Arial" panose="020B0604020202020204" pitchFamily="34" charset="0"/>
              </a:rPr>
              <a:t>框架</a:t>
            </a:r>
            <a:r>
              <a:rPr lang="zh-CN" altLang="en-US" sz="2700" dirty="0">
                <a:solidFill>
                  <a:schemeClr val="tx1">
                    <a:lumMod val="75000"/>
                    <a:lumOff val="25000"/>
                  </a:schemeClr>
                </a:solidFill>
                <a:latin typeface="Arial" panose="020B0604020202020204" pitchFamily="34" charset="0"/>
                <a:cs typeface="Arial" panose="020B0604020202020204" pitchFamily="34" charset="0"/>
              </a:rPr>
              <a:t>介绍</a:t>
            </a:r>
            <a:endParaRPr lang="zh-CN" altLang="en-US" sz="2700" dirty="0">
              <a:solidFill>
                <a:schemeClr val="tx1">
                  <a:lumMod val="75000"/>
                  <a:lumOff val="25000"/>
                </a:schemeClr>
              </a:solidFill>
              <a:latin typeface="Arial" panose="020B0604020202020204" pitchFamily="34" charset="0"/>
              <a:cs typeface="Arial" panose="020B0604020202020204" pitchFamily="34" charset="0"/>
            </a:endParaRPr>
          </a:p>
        </p:txBody>
      </p:sp>
      <p:pic>
        <p:nvPicPr>
          <p:cNvPr id="2" name="图片 1"/>
          <p:cNvPicPr>
            <a:picLocks noChangeAspect="1"/>
          </p:cNvPicPr>
          <p:nvPr>
            <p:custDataLst>
              <p:tags r:id="rId2"/>
            </p:custDataLst>
          </p:nvPr>
        </p:nvPicPr>
        <p:blipFill>
          <a:blip r:embed="rId3"/>
          <a:stretch>
            <a:fillRect/>
          </a:stretch>
        </p:blipFill>
        <p:spPr>
          <a:xfrm>
            <a:off x="400050" y="2863850"/>
            <a:ext cx="9666605" cy="3590290"/>
          </a:xfrm>
          <a:prstGeom prst="rect">
            <a:avLst/>
          </a:prstGeom>
        </p:spPr>
      </p:pic>
      <p:sp>
        <p:nvSpPr>
          <p:cNvPr id="3" name="文本框 2"/>
          <p:cNvSpPr txBox="1"/>
          <p:nvPr/>
        </p:nvSpPr>
        <p:spPr>
          <a:xfrm>
            <a:off x="409575" y="786130"/>
            <a:ext cx="11445240" cy="3003550"/>
          </a:xfrm>
          <a:prstGeom prst="rect">
            <a:avLst/>
          </a:prstGeom>
          <a:noFill/>
        </p:spPr>
        <p:txBody>
          <a:bodyPr wrap="square" rtlCol="0">
            <a:noAutofit/>
          </a:bodyPr>
          <a:p>
            <a:r>
              <a:rPr lang="en-US" altLang="zh-CN"/>
              <a:t>1.</a:t>
            </a:r>
            <a:r>
              <a:rPr lang="zh-CN" altLang="en-US"/>
              <a:t>所有</a:t>
            </a:r>
            <a:r>
              <a:rPr lang="en-US" altLang="zh-CN"/>
              <a:t>UI</a:t>
            </a:r>
            <a:r>
              <a:rPr lang="zh-CN" altLang="en-US"/>
              <a:t>静态页面编写完成后添加到</a:t>
            </a:r>
            <a:r>
              <a:rPr lang="en-US" altLang="zh-CN"/>
              <a:t>UI</a:t>
            </a:r>
            <a:r>
              <a:rPr lang="zh-CN" altLang="en-US"/>
              <a:t>事件管理模块里面，统一</a:t>
            </a:r>
            <a:r>
              <a:rPr lang="zh-CN" altLang="en-US"/>
              <a:t>管理</a:t>
            </a:r>
            <a:endParaRPr lang="zh-CN" altLang="en-US"/>
          </a:p>
          <a:p>
            <a:r>
              <a:rPr lang="en-US" altLang="zh-CN"/>
              <a:t>2.UI</a:t>
            </a:r>
            <a:r>
              <a:rPr lang="zh-CN" altLang="en-US"/>
              <a:t>的页面动态逻辑，也就是页面变化和显示数据的动态更新在逻辑函数里面</a:t>
            </a:r>
            <a:r>
              <a:rPr lang="zh-CN" altLang="en-US"/>
              <a:t>完成</a:t>
            </a:r>
            <a:endParaRPr lang="zh-CN" altLang="en-US"/>
          </a:p>
          <a:p>
            <a:r>
              <a:rPr lang="en-US" altLang="zh-CN"/>
              <a:t>3.</a:t>
            </a:r>
            <a:r>
              <a:rPr lang="zh-CN" altLang="en-US"/>
              <a:t>每一个</a:t>
            </a:r>
            <a:r>
              <a:rPr lang="en-US" altLang="zh-CN"/>
              <a:t>UI</a:t>
            </a:r>
            <a:r>
              <a:rPr lang="zh-CN" altLang="en-US"/>
              <a:t>静态页面都关联一个处理变化的功能函数，也称为功能模块，这两者一一对应，通过功能函数来加载数据处理完成后的</a:t>
            </a:r>
            <a:r>
              <a:rPr lang="zh-CN" altLang="en-US"/>
              <a:t>展示页面</a:t>
            </a:r>
            <a:endParaRPr lang="zh-CN" altLang="en-US"/>
          </a:p>
          <a:p>
            <a:r>
              <a:rPr lang="en-US" altLang="zh-CN"/>
              <a:t>4.</a:t>
            </a:r>
            <a:r>
              <a:rPr lang="zh-CN" altLang="en-US"/>
              <a:t>不同的事件会触发显示不同的页面，每个事件定义好后只要触发统一发送到</a:t>
            </a:r>
            <a:r>
              <a:rPr lang="en-US" altLang="zh-CN"/>
              <a:t>UI</a:t>
            </a:r>
            <a:r>
              <a:rPr lang="zh-CN" altLang="en-US"/>
              <a:t>事件管理模块中进行</a:t>
            </a:r>
            <a:r>
              <a:rPr lang="zh-CN" altLang="en-US"/>
              <a:t>调度。</a:t>
            </a:r>
            <a:endParaRPr lang="zh-CN" altLang="en-US"/>
          </a:p>
          <a:p>
            <a:r>
              <a:rPr lang="en-US" altLang="zh-CN"/>
              <a:t>5.</a:t>
            </a:r>
            <a:r>
              <a:rPr lang="zh-CN" altLang="en-US"/>
              <a:t>一个页面事件的响应流程如下：事件触发</a:t>
            </a:r>
            <a:r>
              <a:rPr lang="en-US" altLang="zh-CN"/>
              <a:t>-&gt;</a:t>
            </a:r>
            <a:r>
              <a:rPr lang="zh-CN" altLang="en-US"/>
              <a:t>处理调度</a:t>
            </a:r>
            <a:r>
              <a:rPr lang="en-US" altLang="zh-CN"/>
              <a:t>-&gt;</a:t>
            </a:r>
            <a:r>
              <a:rPr lang="zh-CN" altLang="en-US"/>
              <a:t>页面功能函数数据处理</a:t>
            </a:r>
            <a:r>
              <a:rPr lang="en-US" altLang="zh-CN"/>
              <a:t>-&gt;</a:t>
            </a:r>
            <a:r>
              <a:rPr lang="zh-CN" altLang="en-US"/>
              <a:t>加载静态页面</a:t>
            </a:r>
            <a:endParaRPr lang="zh-CN" alt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6" name="Title 1"/>
          <p:cNvSpPr>
            <a:spLocks noGrp="1"/>
          </p:cNvSpPr>
          <p:nvPr>
            <p:ph type="title"/>
            <p:custDataLst>
              <p:tags r:id="rId1"/>
            </p:custDataLst>
          </p:nvPr>
        </p:nvSpPr>
        <p:spPr>
          <a:xfrm>
            <a:off x="458074" y="500836"/>
            <a:ext cx="11062648" cy="447842"/>
          </a:xfrm>
        </p:spPr>
        <p:txBody>
          <a:bodyPr>
            <a:normAutofit fontScale="90000"/>
          </a:bodyPr>
          <a:p>
            <a:r>
              <a:rPr lang="en-US" altLang="en-GB" sz="2700" dirty="0">
                <a:solidFill>
                  <a:schemeClr val="tx1">
                    <a:lumMod val="75000"/>
                    <a:lumOff val="25000"/>
                  </a:schemeClr>
                </a:solidFill>
                <a:latin typeface="Arial" panose="020B0604020202020204" pitchFamily="34" charset="0"/>
                <a:cs typeface="Arial" panose="020B0604020202020204" pitchFamily="34" charset="0"/>
              </a:rPr>
              <a:t>UI</a:t>
            </a:r>
            <a:r>
              <a:rPr lang="zh-CN" altLang="en-US" sz="2700" dirty="0">
                <a:solidFill>
                  <a:schemeClr val="tx1">
                    <a:lumMod val="75000"/>
                    <a:lumOff val="25000"/>
                  </a:schemeClr>
                </a:solidFill>
                <a:latin typeface="Arial" panose="020B0604020202020204" pitchFamily="34" charset="0"/>
                <a:cs typeface="Arial" panose="020B0604020202020204" pitchFamily="34" charset="0"/>
              </a:rPr>
              <a:t>框架代码流程</a:t>
            </a:r>
            <a:r>
              <a:rPr lang="zh-CN" altLang="en-US" sz="2700" dirty="0">
                <a:solidFill>
                  <a:schemeClr val="tx1">
                    <a:lumMod val="75000"/>
                    <a:lumOff val="25000"/>
                  </a:schemeClr>
                </a:solidFill>
                <a:latin typeface="Arial" panose="020B0604020202020204" pitchFamily="34" charset="0"/>
                <a:cs typeface="Arial" panose="020B0604020202020204" pitchFamily="34" charset="0"/>
              </a:rPr>
              <a:t>简介</a:t>
            </a:r>
            <a:endParaRPr lang="zh-CN" altLang="en-US" sz="2700"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5" name="文本框 4"/>
          <p:cNvSpPr txBox="1"/>
          <p:nvPr/>
        </p:nvSpPr>
        <p:spPr>
          <a:xfrm>
            <a:off x="457835" y="1035050"/>
            <a:ext cx="4064000" cy="368300"/>
          </a:xfrm>
          <a:prstGeom prst="rect">
            <a:avLst/>
          </a:prstGeom>
          <a:noFill/>
        </p:spPr>
        <p:txBody>
          <a:bodyPr wrap="square" rtlCol="0">
            <a:spAutoFit/>
          </a:bodyPr>
          <a:p>
            <a:r>
              <a:rPr lang="en-US" altLang="zh-CN"/>
              <a:t>UI</a:t>
            </a:r>
            <a:r>
              <a:rPr lang="zh-CN" altLang="en-US"/>
              <a:t>静态页面示例</a:t>
            </a:r>
            <a:r>
              <a:rPr lang="zh-CN" altLang="en-US"/>
              <a:t>代码</a:t>
            </a:r>
            <a:endParaRPr lang="zh-CN" altLang="en-US"/>
          </a:p>
        </p:txBody>
      </p:sp>
      <p:pic>
        <p:nvPicPr>
          <p:cNvPr id="8" name="图片 7"/>
          <p:cNvPicPr>
            <a:picLocks noChangeAspect="1"/>
          </p:cNvPicPr>
          <p:nvPr>
            <p:custDataLst>
              <p:tags r:id="rId2"/>
            </p:custDataLst>
          </p:nvPr>
        </p:nvPicPr>
        <p:blipFill>
          <a:blip r:embed="rId3"/>
          <a:stretch>
            <a:fillRect/>
          </a:stretch>
        </p:blipFill>
        <p:spPr>
          <a:xfrm>
            <a:off x="457835" y="1627505"/>
            <a:ext cx="11658600" cy="4848225"/>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6" name="Title 1"/>
          <p:cNvSpPr>
            <a:spLocks noGrp="1"/>
          </p:cNvSpPr>
          <p:nvPr>
            <p:ph type="title"/>
            <p:custDataLst>
              <p:tags r:id="rId1"/>
            </p:custDataLst>
          </p:nvPr>
        </p:nvSpPr>
        <p:spPr>
          <a:xfrm>
            <a:off x="458074" y="500836"/>
            <a:ext cx="11062648" cy="447842"/>
          </a:xfrm>
        </p:spPr>
        <p:txBody>
          <a:bodyPr>
            <a:normAutofit fontScale="90000"/>
          </a:bodyPr>
          <a:p>
            <a:r>
              <a:rPr lang="en-US" altLang="en-GB" sz="2700" dirty="0">
                <a:solidFill>
                  <a:schemeClr val="tx1">
                    <a:lumMod val="75000"/>
                    <a:lumOff val="25000"/>
                  </a:schemeClr>
                </a:solidFill>
                <a:latin typeface="Arial" panose="020B0604020202020204" pitchFamily="34" charset="0"/>
                <a:cs typeface="Arial" panose="020B0604020202020204" pitchFamily="34" charset="0"/>
              </a:rPr>
              <a:t>UI</a:t>
            </a:r>
            <a:r>
              <a:rPr lang="zh-CN" altLang="en-US" sz="2700" dirty="0">
                <a:solidFill>
                  <a:schemeClr val="tx1">
                    <a:lumMod val="75000"/>
                    <a:lumOff val="25000"/>
                  </a:schemeClr>
                </a:solidFill>
                <a:latin typeface="Arial" panose="020B0604020202020204" pitchFamily="34" charset="0"/>
                <a:cs typeface="Arial" panose="020B0604020202020204" pitchFamily="34" charset="0"/>
              </a:rPr>
              <a:t>框架代码流程</a:t>
            </a:r>
            <a:r>
              <a:rPr lang="zh-CN" altLang="en-US" sz="2700" dirty="0">
                <a:solidFill>
                  <a:schemeClr val="tx1">
                    <a:lumMod val="75000"/>
                    <a:lumOff val="25000"/>
                  </a:schemeClr>
                </a:solidFill>
                <a:latin typeface="Arial" panose="020B0604020202020204" pitchFamily="34" charset="0"/>
                <a:cs typeface="Arial" panose="020B0604020202020204" pitchFamily="34" charset="0"/>
              </a:rPr>
              <a:t>简介</a:t>
            </a:r>
            <a:endParaRPr lang="zh-CN" altLang="en-US" sz="2700"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5" name="文本框 4"/>
          <p:cNvSpPr txBox="1"/>
          <p:nvPr/>
        </p:nvSpPr>
        <p:spPr>
          <a:xfrm>
            <a:off x="457835" y="1035050"/>
            <a:ext cx="4064000" cy="368300"/>
          </a:xfrm>
          <a:prstGeom prst="rect">
            <a:avLst/>
          </a:prstGeom>
          <a:noFill/>
        </p:spPr>
        <p:txBody>
          <a:bodyPr wrap="square" rtlCol="0">
            <a:spAutoFit/>
          </a:bodyPr>
          <a:p>
            <a:r>
              <a:rPr lang="en-US" altLang="zh-CN"/>
              <a:t>UI</a:t>
            </a:r>
            <a:r>
              <a:rPr lang="zh-CN" altLang="en-US"/>
              <a:t>功能页面示例</a:t>
            </a:r>
            <a:r>
              <a:rPr lang="zh-CN" altLang="en-US"/>
              <a:t>代码</a:t>
            </a:r>
            <a:endParaRPr lang="zh-CN" altLang="en-US"/>
          </a:p>
        </p:txBody>
      </p:sp>
      <p:pic>
        <p:nvPicPr>
          <p:cNvPr id="2" name="图片 1"/>
          <p:cNvPicPr>
            <a:picLocks noChangeAspect="1"/>
          </p:cNvPicPr>
          <p:nvPr>
            <p:custDataLst>
              <p:tags r:id="rId2"/>
            </p:custDataLst>
          </p:nvPr>
        </p:nvPicPr>
        <p:blipFill>
          <a:blip r:embed="rId3"/>
          <a:stretch>
            <a:fillRect/>
          </a:stretch>
        </p:blipFill>
        <p:spPr>
          <a:xfrm>
            <a:off x="680085" y="1403350"/>
            <a:ext cx="7799070" cy="490220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6" name="Title 1"/>
          <p:cNvSpPr>
            <a:spLocks noGrp="1"/>
          </p:cNvSpPr>
          <p:nvPr>
            <p:ph type="title"/>
            <p:custDataLst>
              <p:tags r:id="rId1"/>
            </p:custDataLst>
          </p:nvPr>
        </p:nvSpPr>
        <p:spPr>
          <a:xfrm>
            <a:off x="458074" y="500836"/>
            <a:ext cx="11062648" cy="447842"/>
          </a:xfrm>
        </p:spPr>
        <p:txBody>
          <a:bodyPr>
            <a:normAutofit fontScale="90000"/>
          </a:bodyPr>
          <a:p>
            <a:r>
              <a:rPr lang="en-US" altLang="en-GB" sz="2700" dirty="0">
                <a:solidFill>
                  <a:schemeClr val="tx1">
                    <a:lumMod val="75000"/>
                    <a:lumOff val="25000"/>
                  </a:schemeClr>
                </a:solidFill>
                <a:latin typeface="Arial" panose="020B0604020202020204" pitchFamily="34" charset="0"/>
                <a:cs typeface="Arial" panose="020B0604020202020204" pitchFamily="34" charset="0"/>
              </a:rPr>
              <a:t>UI</a:t>
            </a:r>
            <a:r>
              <a:rPr lang="zh-CN" altLang="en-US" sz="2700" dirty="0">
                <a:solidFill>
                  <a:schemeClr val="tx1">
                    <a:lumMod val="75000"/>
                    <a:lumOff val="25000"/>
                  </a:schemeClr>
                </a:solidFill>
                <a:latin typeface="Arial" panose="020B0604020202020204" pitchFamily="34" charset="0"/>
                <a:cs typeface="Arial" panose="020B0604020202020204" pitchFamily="34" charset="0"/>
              </a:rPr>
              <a:t>框架代码流程</a:t>
            </a:r>
            <a:r>
              <a:rPr lang="zh-CN" altLang="en-US" sz="2700" dirty="0">
                <a:solidFill>
                  <a:schemeClr val="tx1">
                    <a:lumMod val="75000"/>
                    <a:lumOff val="25000"/>
                  </a:schemeClr>
                </a:solidFill>
                <a:latin typeface="Arial" panose="020B0604020202020204" pitchFamily="34" charset="0"/>
                <a:cs typeface="Arial" panose="020B0604020202020204" pitchFamily="34" charset="0"/>
              </a:rPr>
              <a:t>简介</a:t>
            </a:r>
            <a:endParaRPr lang="zh-CN" altLang="en-US" sz="2700"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5" name="文本框 4"/>
          <p:cNvSpPr txBox="1"/>
          <p:nvPr/>
        </p:nvSpPr>
        <p:spPr>
          <a:xfrm>
            <a:off x="457835" y="1035050"/>
            <a:ext cx="4064000" cy="368300"/>
          </a:xfrm>
          <a:prstGeom prst="rect">
            <a:avLst/>
          </a:prstGeom>
          <a:noFill/>
        </p:spPr>
        <p:txBody>
          <a:bodyPr wrap="square" rtlCol="0">
            <a:spAutoFit/>
          </a:bodyPr>
          <a:p>
            <a:r>
              <a:rPr lang="zh-CN" altLang="en-US"/>
              <a:t>菜单页面属性，事件跳转示例</a:t>
            </a:r>
            <a:r>
              <a:rPr lang="zh-CN" altLang="en-US"/>
              <a:t>代码</a:t>
            </a:r>
            <a:endParaRPr lang="zh-CN" altLang="en-US"/>
          </a:p>
        </p:txBody>
      </p:sp>
      <p:pic>
        <p:nvPicPr>
          <p:cNvPr id="3" name="图片 2"/>
          <p:cNvPicPr>
            <a:picLocks noChangeAspect="1"/>
          </p:cNvPicPr>
          <p:nvPr>
            <p:custDataLst>
              <p:tags r:id="rId2"/>
            </p:custDataLst>
          </p:nvPr>
        </p:nvPicPr>
        <p:blipFill>
          <a:blip r:embed="rId3"/>
          <a:stretch>
            <a:fillRect/>
          </a:stretch>
        </p:blipFill>
        <p:spPr>
          <a:xfrm>
            <a:off x="390525" y="1403350"/>
            <a:ext cx="7519035" cy="4998085"/>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6" name="Title 1"/>
          <p:cNvSpPr>
            <a:spLocks noGrp="1"/>
          </p:cNvSpPr>
          <p:nvPr>
            <p:ph type="title"/>
            <p:custDataLst>
              <p:tags r:id="rId1"/>
            </p:custDataLst>
          </p:nvPr>
        </p:nvSpPr>
        <p:spPr>
          <a:xfrm>
            <a:off x="458074" y="500836"/>
            <a:ext cx="11062648" cy="447842"/>
          </a:xfrm>
        </p:spPr>
        <p:txBody>
          <a:bodyPr>
            <a:normAutofit fontScale="90000"/>
          </a:bodyPr>
          <a:p>
            <a:r>
              <a:rPr lang="en-US" altLang="en-GB" sz="2700" dirty="0">
                <a:solidFill>
                  <a:schemeClr val="tx1">
                    <a:lumMod val="75000"/>
                    <a:lumOff val="25000"/>
                  </a:schemeClr>
                </a:solidFill>
                <a:latin typeface="Arial" panose="020B0604020202020204" pitchFamily="34" charset="0"/>
                <a:cs typeface="Arial" panose="020B0604020202020204" pitchFamily="34" charset="0"/>
              </a:rPr>
              <a:t>UI</a:t>
            </a:r>
            <a:r>
              <a:rPr lang="zh-CN" altLang="en-US" sz="2700" dirty="0">
                <a:solidFill>
                  <a:schemeClr val="tx1">
                    <a:lumMod val="75000"/>
                    <a:lumOff val="25000"/>
                  </a:schemeClr>
                </a:solidFill>
                <a:latin typeface="Arial" panose="020B0604020202020204" pitchFamily="34" charset="0"/>
                <a:cs typeface="Arial" panose="020B0604020202020204" pitchFamily="34" charset="0"/>
              </a:rPr>
              <a:t>框架代码流程</a:t>
            </a:r>
            <a:r>
              <a:rPr lang="zh-CN" altLang="en-US" sz="2700" dirty="0">
                <a:solidFill>
                  <a:schemeClr val="tx1">
                    <a:lumMod val="75000"/>
                    <a:lumOff val="25000"/>
                  </a:schemeClr>
                </a:solidFill>
                <a:latin typeface="Arial" panose="020B0604020202020204" pitchFamily="34" charset="0"/>
                <a:cs typeface="Arial" panose="020B0604020202020204" pitchFamily="34" charset="0"/>
              </a:rPr>
              <a:t>简介</a:t>
            </a:r>
            <a:endParaRPr lang="zh-CN" altLang="en-US" sz="2700"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5" name="文本框 4"/>
          <p:cNvSpPr txBox="1"/>
          <p:nvPr/>
        </p:nvSpPr>
        <p:spPr>
          <a:xfrm>
            <a:off x="457835" y="1035050"/>
            <a:ext cx="4064000" cy="368300"/>
          </a:xfrm>
          <a:prstGeom prst="rect">
            <a:avLst/>
          </a:prstGeom>
          <a:noFill/>
        </p:spPr>
        <p:txBody>
          <a:bodyPr wrap="square" rtlCol="0">
            <a:spAutoFit/>
          </a:bodyPr>
          <a:p>
            <a:r>
              <a:rPr lang="en-US" altLang="zh-CN"/>
              <a:t>UI</a:t>
            </a:r>
            <a:r>
              <a:rPr lang="zh-CN" altLang="en-US"/>
              <a:t>事件管理示例</a:t>
            </a:r>
            <a:r>
              <a:rPr lang="zh-CN" altLang="en-US"/>
              <a:t>代码</a:t>
            </a:r>
            <a:endParaRPr lang="zh-CN" altLang="en-US"/>
          </a:p>
        </p:txBody>
      </p:sp>
      <p:pic>
        <p:nvPicPr>
          <p:cNvPr id="2" name="图片 1"/>
          <p:cNvPicPr>
            <a:picLocks noChangeAspect="1"/>
          </p:cNvPicPr>
          <p:nvPr>
            <p:custDataLst>
              <p:tags r:id="rId2"/>
            </p:custDataLst>
          </p:nvPr>
        </p:nvPicPr>
        <p:blipFill>
          <a:blip r:embed="rId3"/>
          <a:stretch>
            <a:fillRect/>
          </a:stretch>
        </p:blipFill>
        <p:spPr>
          <a:xfrm>
            <a:off x="457835" y="1403350"/>
            <a:ext cx="9725025" cy="2333625"/>
          </a:xfrm>
          <a:prstGeom prst="rect">
            <a:avLst/>
          </a:prstGeom>
        </p:spPr>
      </p:pic>
      <p:pic>
        <p:nvPicPr>
          <p:cNvPr id="4" name="图片 3"/>
          <p:cNvPicPr>
            <a:picLocks noChangeAspect="1"/>
          </p:cNvPicPr>
          <p:nvPr>
            <p:custDataLst>
              <p:tags r:id="rId4"/>
            </p:custDataLst>
          </p:nvPr>
        </p:nvPicPr>
        <p:blipFill>
          <a:blip r:embed="rId5"/>
          <a:stretch>
            <a:fillRect/>
          </a:stretch>
        </p:blipFill>
        <p:spPr>
          <a:xfrm>
            <a:off x="382905" y="3850640"/>
            <a:ext cx="5435600" cy="262128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6" name="Title 1"/>
          <p:cNvSpPr>
            <a:spLocks noGrp="1"/>
          </p:cNvSpPr>
          <p:nvPr>
            <p:ph type="title"/>
            <p:custDataLst>
              <p:tags r:id="rId1"/>
            </p:custDataLst>
          </p:nvPr>
        </p:nvSpPr>
        <p:spPr>
          <a:xfrm>
            <a:off x="458074" y="500836"/>
            <a:ext cx="11062648" cy="447842"/>
          </a:xfrm>
        </p:spPr>
        <p:txBody>
          <a:bodyPr>
            <a:normAutofit fontScale="90000"/>
          </a:bodyPr>
          <a:p>
            <a:r>
              <a:rPr lang="en-US" altLang="en-GB" sz="2700" dirty="0">
                <a:solidFill>
                  <a:schemeClr val="tx1">
                    <a:lumMod val="75000"/>
                    <a:lumOff val="25000"/>
                  </a:schemeClr>
                </a:solidFill>
                <a:latin typeface="Arial" panose="020B0604020202020204" pitchFamily="34" charset="0"/>
                <a:cs typeface="Arial" panose="020B0604020202020204" pitchFamily="34" charset="0"/>
              </a:rPr>
              <a:t>UI</a:t>
            </a:r>
            <a:r>
              <a:rPr lang="zh-CN" altLang="en-US" sz="2700" dirty="0">
                <a:solidFill>
                  <a:schemeClr val="tx1">
                    <a:lumMod val="75000"/>
                    <a:lumOff val="25000"/>
                  </a:schemeClr>
                </a:solidFill>
                <a:latin typeface="Arial" panose="020B0604020202020204" pitchFamily="34" charset="0"/>
                <a:cs typeface="Arial" panose="020B0604020202020204" pitchFamily="34" charset="0"/>
              </a:rPr>
              <a:t>框架代码流程</a:t>
            </a:r>
            <a:r>
              <a:rPr lang="zh-CN" altLang="en-US" sz="2700" dirty="0">
                <a:solidFill>
                  <a:schemeClr val="tx1">
                    <a:lumMod val="75000"/>
                    <a:lumOff val="25000"/>
                  </a:schemeClr>
                </a:solidFill>
                <a:latin typeface="Arial" panose="020B0604020202020204" pitchFamily="34" charset="0"/>
                <a:cs typeface="Arial" panose="020B0604020202020204" pitchFamily="34" charset="0"/>
              </a:rPr>
              <a:t>简介</a:t>
            </a:r>
            <a:endParaRPr lang="zh-CN" altLang="en-US" sz="2700"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5" name="文本框 4"/>
          <p:cNvSpPr txBox="1"/>
          <p:nvPr/>
        </p:nvSpPr>
        <p:spPr>
          <a:xfrm>
            <a:off x="457835" y="1035050"/>
            <a:ext cx="4064000" cy="368300"/>
          </a:xfrm>
          <a:prstGeom prst="rect">
            <a:avLst/>
          </a:prstGeom>
          <a:noFill/>
        </p:spPr>
        <p:txBody>
          <a:bodyPr wrap="square" rtlCol="0">
            <a:spAutoFit/>
          </a:bodyPr>
          <a:p>
            <a:r>
              <a:rPr lang="en-US" altLang="zh-CN"/>
              <a:t>UI</a:t>
            </a:r>
            <a:r>
              <a:rPr lang="zh-CN" altLang="en-US"/>
              <a:t>事件管理示例</a:t>
            </a:r>
            <a:r>
              <a:rPr lang="zh-CN" altLang="en-US"/>
              <a:t>代码</a:t>
            </a:r>
            <a:endParaRPr lang="zh-CN" altLang="en-US"/>
          </a:p>
        </p:txBody>
      </p:sp>
      <p:pic>
        <p:nvPicPr>
          <p:cNvPr id="3" name="图片 2"/>
          <p:cNvPicPr>
            <a:picLocks noChangeAspect="1"/>
          </p:cNvPicPr>
          <p:nvPr>
            <p:custDataLst>
              <p:tags r:id="rId2"/>
            </p:custDataLst>
          </p:nvPr>
        </p:nvPicPr>
        <p:blipFill>
          <a:blip r:embed="rId3"/>
          <a:stretch>
            <a:fillRect/>
          </a:stretch>
        </p:blipFill>
        <p:spPr>
          <a:xfrm>
            <a:off x="579120" y="1403350"/>
            <a:ext cx="7851140" cy="2512060"/>
          </a:xfrm>
          <a:prstGeom prst="rect">
            <a:avLst/>
          </a:prstGeom>
        </p:spPr>
      </p:pic>
      <p:pic>
        <p:nvPicPr>
          <p:cNvPr id="6" name="图片 5"/>
          <p:cNvPicPr>
            <a:picLocks noChangeAspect="1"/>
          </p:cNvPicPr>
          <p:nvPr>
            <p:custDataLst>
              <p:tags r:id="rId4"/>
            </p:custDataLst>
          </p:nvPr>
        </p:nvPicPr>
        <p:blipFill>
          <a:blip r:embed="rId5"/>
          <a:stretch>
            <a:fillRect/>
          </a:stretch>
        </p:blipFill>
        <p:spPr>
          <a:xfrm>
            <a:off x="579120" y="4370070"/>
            <a:ext cx="9486900" cy="99060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custDataLst>
              <p:tags r:id="rId1"/>
            </p:custDataLst>
          </p:nvPr>
        </p:nvSpPr>
        <p:spPr>
          <a:xfrm>
            <a:off x="2078355" y="2494915"/>
            <a:ext cx="1472565" cy="13677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b" anchorCtr="0">
            <a:norm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00000"/>
              </a:lnSpc>
            </a:pPr>
            <a:r>
              <a:rPr lang="en-US" altLang="zh-CN" sz="8800" b="1" spc="200" dirty="0">
                <a:solidFill>
                  <a:srgbClr val="404040"/>
                </a:solidFill>
                <a:uFillTx/>
                <a:latin typeface="Arial" panose="020B0604020202020204" pitchFamily="34" charset="0"/>
                <a:ea typeface="微软雅黑" panose="020B0503020204020204" charset="-122"/>
                <a:cs typeface="Arial" panose="020B0604020202020204" pitchFamily="34" charset="0"/>
                <a:sym typeface="+mn-lt"/>
              </a:rPr>
              <a:t>04</a:t>
            </a:r>
            <a:endParaRPr lang="en-US" altLang="zh-CN" sz="8800" b="1" spc="200" dirty="0">
              <a:solidFill>
                <a:srgbClr val="404040"/>
              </a:solidFill>
              <a:uFillTx/>
              <a:latin typeface="Arial" panose="020B0604020202020204" pitchFamily="34" charset="0"/>
              <a:ea typeface="微软雅黑" panose="020B0503020204020204" charset="-122"/>
              <a:cs typeface="Arial" panose="020B0604020202020204" pitchFamily="34" charset="0"/>
              <a:sym typeface="+mn-lt"/>
            </a:endParaRPr>
          </a:p>
        </p:txBody>
      </p:sp>
      <p:sp>
        <p:nvSpPr>
          <p:cNvPr id="8" name="文本占位符 8"/>
          <p:cNvSpPr>
            <a:spLocks noGrp="1"/>
          </p:cNvSpPr>
          <p:nvPr>
            <p:custDataLst>
              <p:tags r:id="rId2"/>
            </p:custDataLst>
          </p:nvPr>
        </p:nvSpPr>
        <p:spPr>
          <a:xfrm>
            <a:off x="2078990" y="3862705"/>
            <a:ext cx="1471930" cy="447040"/>
          </a:xfrm>
          <a:prstGeom prst="rect">
            <a:avLst/>
          </a:prstGeom>
          <a:solidFill>
            <a:schemeClr val="bg1"/>
          </a:solidFill>
        </p:spPr>
        <p:txBody>
          <a:bodyPr vert="horz" lIns="0" tIns="0" rIns="0" bIns="0" rtlCol="0" anchor="ctr">
            <a:noAutofit/>
          </a:bodyPr>
          <a:lstStyle>
            <a:lvl1pPr marL="0" indent="0" algn="l" defTabSz="914400" rtl="0" eaLnBrk="1" fontAlgn="auto" latinLnBrk="0" hangingPunct="1">
              <a:lnSpc>
                <a:spcPct val="130000"/>
              </a:lnSpc>
              <a:spcBef>
                <a:spcPts val="0"/>
              </a:spcBef>
              <a:spcAft>
                <a:spcPts val="750"/>
              </a:spcAft>
              <a:buFont typeface="Arial" panose="020B0604020202020204" pitchFamily="34" charset="0"/>
              <a:buNone/>
              <a:defRPr sz="1600" b="1" u="none" strike="noStrike" kern="1200" cap="none" spc="110" normalizeH="0" baseline="0">
                <a:solidFill>
                  <a:schemeClr val="bg1"/>
                </a:solidFill>
                <a:uFillTx/>
                <a:latin typeface="Arial" panose="020B0604020202020204" pitchFamily="34" charset="0"/>
                <a:ea typeface="微软雅黑" panose="020B0503020204020204" charset="-122"/>
                <a:cs typeface="+mn-cs"/>
              </a:defRPr>
            </a:lvl1pPr>
            <a:lvl2pPr marL="685800" indent="-228600" algn="l" defTabSz="914400" rtl="0" eaLnBrk="1" fontAlgn="auto" latinLnBrk="0" hangingPunct="1">
              <a:lnSpc>
                <a:spcPct val="130000"/>
              </a:lnSpc>
              <a:spcBef>
                <a:spcPts val="0"/>
              </a:spcBef>
              <a:spcAft>
                <a:spcPts val="750"/>
              </a:spcAft>
              <a:buFont typeface="Arial" panose="020B0604020202020204" pitchFamily="34" charset="0"/>
              <a:buChar char="•"/>
              <a:tabLst>
                <a:tab pos="1609725" algn="l"/>
              </a:tabLst>
              <a:defRPr sz="1600" u="none" strike="noStrike" kern="1200" cap="none" spc="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2pPr>
            <a:lvl3pPr marL="1143000" indent="-228600" algn="l" defTabSz="914400" rtl="0" eaLnBrk="1" fontAlgn="auto" latinLnBrk="0" hangingPunct="1">
              <a:lnSpc>
                <a:spcPct val="130000"/>
              </a:lnSpc>
              <a:spcBef>
                <a:spcPts val="0"/>
              </a:spcBef>
              <a:spcAft>
                <a:spcPts val="750"/>
              </a:spcAft>
              <a:buFont typeface="Arial" panose="020B0604020202020204" pitchFamily="34" charset="0"/>
              <a:buChar char="•"/>
              <a:defRPr sz="1600" u="none" strike="noStrike" kern="1200" cap="none" spc="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3pPr>
            <a:lvl4pPr marL="1600200" indent="-228600" algn="l" defTabSz="914400" rtl="0" eaLnBrk="1" fontAlgn="auto" latinLnBrk="0" hangingPunct="1">
              <a:lnSpc>
                <a:spcPct val="130000"/>
              </a:lnSpc>
              <a:spcBef>
                <a:spcPts val="0"/>
              </a:spcBef>
              <a:spcAft>
                <a:spcPts val="750"/>
              </a:spcAft>
              <a:buFont typeface="Arial" panose="020B0604020202020204" pitchFamily="34" charset="0"/>
              <a:buChar char="•"/>
              <a:defRPr sz="1600" u="none" strike="noStrike" kern="1200" cap="none" spc="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4pPr>
            <a:lvl5pPr marL="2057400" indent="-228600" algn="l" defTabSz="914400" rtl="0" eaLnBrk="1" fontAlgn="auto" latinLnBrk="0" hangingPunct="1">
              <a:lnSpc>
                <a:spcPct val="130000"/>
              </a:lnSpc>
              <a:spcBef>
                <a:spcPts val="0"/>
              </a:spcBef>
              <a:spcAft>
                <a:spcPts val="750"/>
              </a:spcAft>
              <a:buFont typeface="Arial" panose="020B0604020202020204" pitchFamily="34" charset="0"/>
              <a:buChar char="•"/>
              <a:defRPr sz="1600" u="none" strike="noStrike" kern="1200" cap="none" spc="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altLang="zh-CN" spc="200" dirty="0">
                <a:solidFill>
                  <a:srgbClr val="404040"/>
                </a:solidFill>
                <a:uFillTx/>
              </a:rPr>
              <a:t>Part One</a:t>
            </a:r>
            <a:endParaRPr lang="en-US" altLang="zh-CN" spc="200" dirty="0">
              <a:solidFill>
                <a:srgbClr val="404040"/>
              </a:solidFill>
              <a:uFillTx/>
            </a:endParaRPr>
          </a:p>
        </p:txBody>
      </p:sp>
      <p:sp>
        <p:nvSpPr>
          <p:cNvPr id="2" name="标题 1"/>
          <p:cNvSpPr>
            <a:spLocks noGrp="1"/>
          </p:cNvSpPr>
          <p:nvPr>
            <p:ph type="title"/>
            <p:custDataLst>
              <p:tags r:id="rId3"/>
            </p:custDataLst>
          </p:nvPr>
        </p:nvSpPr>
        <p:spPr/>
        <p:txBody>
          <a:bodyPr/>
          <a:lstStyle/>
          <a:p>
            <a:r>
              <a:rPr lang="en-US" dirty="0">
                <a:solidFill>
                  <a:srgbClr val="404040"/>
                </a:solidFill>
                <a:latin typeface="Arial" panose="020B0604020202020204" pitchFamily="34" charset="0"/>
                <a:ea typeface="黑体" panose="02010609060101010101" pitchFamily="49" charset="-122"/>
                <a:cs typeface="Arial" panose="020B0604020202020204" pitchFamily="34" charset="0"/>
              </a:rPr>
              <a:t>UI</a:t>
            </a:r>
            <a:r>
              <a:rPr lang="zh-CN" altLang="en-US" dirty="0">
                <a:solidFill>
                  <a:srgbClr val="404040"/>
                </a:solidFill>
                <a:latin typeface="Arial" panose="020B0604020202020204" pitchFamily="34" charset="0"/>
                <a:ea typeface="黑体" panose="02010609060101010101" pitchFamily="49" charset="-122"/>
                <a:cs typeface="Arial" panose="020B0604020202020204" pitchFamily="34" charset="0"/>
              </a:rPr>
              <a:t>开发</a:t>
            </a:r>
            <a:r>
              <a:rPr lang="zh-CN" altLang="en-US" dirty="0">
                <a:solidFill>
                  <a:srgbClr val="404040"/>
                </a:solidFill>
                <a:latin typeface="Arial" panose="020B0604020202020204" pitchFamily="34" charset="0"/>
                <a:ea typeface="黑体" panose="02010609060101010101" pitchFamily="49" charset="-122"/>
                <a:cs typeface="Arial" panose="020B0604020202020204" pitchFamily="34" charset="0"/>
              </a:rPr>
              <a:t>流程介绍</a:t>
            </a:r>
            <a:endParaRPr lang="zh-CN" altLang="en-US" dirty="0">
              <a:solidFill>
                <a:srgbClr val="404040"/>
              </a:solidFill>
              <a:latin typeface="Arial" panose="020B0604020202020204" pitchFamily="34" charset="0"/>
              <a:ea typeface="黑体" panose="02010609060101010101" pitchFamily="49" charset="-122"/>
              <a:cs typeface="Arial" panose="020B0604020202020204" pitchFamily="34" charset="0"/>
            </a:endParaRPr>
          </a:p>
        </p:txBody>
      </p:sp>
    </p:spTree>
    <p:custDataLst>
      <p:tags r:id="rId4"/>
    </p:custData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6" name="Title 1"/>
          <p:cNvSpPr>
            <a:spLocks noGrp="1"/>
          </p:cNvSpPr>
          <p:nvPr>
            <p:ph type="title"/>
            <p:custDataLst>
              <p:tags r:id="rId1"/>
            </p:custDataLst>
          </p:nvPr>
        </p:nvSpPr>
        <p:spPr>
          <a:xfrm>
            <a:off x="458074" y="500836"/>
            <a:ext cx="11062648" cy="447842"/>
          </a:xfrm>
        </p:spPr>
        <p:txBody>
          <a:bodyPr>
            <a:normAutofit fontScale="90000"/>
          </a:bodyPr>
          <a:p>
            <a:r>
              <a:rPr lang="en-US" altLang="en-GB" sz="2700" dirty="0">
                <a:solidFill>
                  <a:schemeClr val="tx1">
                    <a:lumMod val="75000"/>
                    <a:lumOff val="25000"/>
                  </a:schemeClr>
                </a:solidFill>
                <a:latin typeface="Arial" panose="020B0604020202020204" pitchFamily="34" charset="0"/>
                <a:cs typeface="Arial" panose="020B0604020202020204" pitchFamily="34" charset="0"/>
              </a:rPr>
              <a:t>UI</a:t>
            </a:r>
            <a:r>
              <a:rPr lang="zh-CN" altLang="en-US" sz="2700" dirty="0">
                <a:solidFill>
                  <a:schemeClr val="tx1">
                    <a:lumMod val="75000"/>
                    <a:lumOff val="25000"/>
                  </a:schemeClr>
                </a:solidFill>
                <a:latin typeface="Arial" panose="020B0604020202020204" pitchFamily="34" charset="0"/>
                <a:cs typeface="Arial" panose="020B0604020202020204" pitchFamily="34" charset="0"/>
              </a:rPr>
              <a:t>设计开发</a:t>
            </a:r>
            <a:r>
              <a:rPr lang="zh-CN" altLang="en-US" sz="2700" dirty="0">
                <a:solidFill>
                  <a:schemeClr val="tx1">
                    <a:lumMod val="75000"/>
                    <a:lumOff val="25000"/>
                  </a:schemeClr>
                </a:solidFill>
                <a:latin typeface="Arial" panose="020B0604020202020204" pitchFamily="34" charset="0"/>
                <a:cs typeface="Arial" panose="020B0604020202020204" pitchFamily="34" charset="0"/>
              </a:rPr>
              <a:t>流程</a:t>
            </a:r>
            <a:endParaRPr lang="zh-CN" altLang="en-US" sz="2700"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6" name="文本框 5"/>
          <p:cNvSpPr txBox="1"/>
          <p:nvPr/>
        </p:nvSpPr>
        <p:spPr>
          <a:xfrm>
            <a:off x="632460" y="1282065"/>
            <a:ext cx="10897870" cy="4987290"/>
          </a:xfrm>
          <a:prstGeom prst="rect">
            <a:avLst/>
          </a:prstGeom>
          <a:noFill/>
        </p:spPr>
        <p:txBody>
          <a:bodyPr wrap="square" rtlCol="0">
            <a:noAutofit/>
          </a:bodyPr>
          <a:p>
            <a:r>
              <a:rPr lang="en-US" altLang="zh-CN"/>
              <a:t>1. </a:t>
            </a:r>
            <a:r>
              <a:rPr lang="zh-CN" altLang="en-US"/>
              <a:t>点亮</a:t>
            </a:r>
            <a:r>
              <a:rPr lang="en-US" altLang="zh-CN"/>
              <a:t>LCD</a:t>
            </a:r>
            <a:r>
              <a:rPr lang="zh-CN" altLang="en-US"/>
              <a:t>屏幕</a:t>
            </a:r>
            <a:endParaRPr lang="zh-CN" altLang="en-US"/>
          </a:p>
          <a:p>
            <a:r>
              <a:rPr lang="en-US" altLang="zh-CN"/>
              <a:t>2. </a:t>
            </a:r>
            <a:r>
              <a:rPr lang="zh-CN" altLang="en-US"/>
              <a:t>确认屏幕尺寸和分辨率，用于</a:t>
            </a:r>
            <a:r>
              <a:rPr lang="en-US" altLang="zh-CN"/>
              <a:t>UI</a:t>
            </a:r>
            <a:r>
              <a:rPr lang="zh-CN" altLang="en-US"/>
              <a:t>设计</a:t>
            </a:r>
            <a:r>
              <a:rPr lang="zh-CN" altLang="en-US"/>
              <a:t>参数</a:t>
            </a:r>
            <a:endParaRPr lang="zh-CN" altLang="en-US"/>
          </a:p>
          <a:p>
            <a:r>
              <a:rPr lang="en-US" altLang="zh-CN"/>
              <a:t>3. </a:t>
            </a:r>
            <a:r>
              <a:rPr lang="zh-CN" altLang="en-US"/>
              <a:t>根据需求和</a:t>
            </a:r>
            <a:r>
              <a:rPr lang="en-US" altLang="zh-CN"/>
              <a:t>UI</a:t>
            </a:r>
            <a:r>
              <a:rPr lang="zh-CN" altLang="en-US"/>
              <a:t>原型图完成</a:t>
            </a:r>
            <a:r>
              <a:rPr lang="en-US" altLang="zh-CN"/>
              <a:t>UI</a:t>
            </a:r>
            <a:r>
              <a:rPr lang="zh-CN" altLang="en-US"/>
              <a:t>布局设计</a:t>
            </a:r>
            <a:endParaRPr lang="zh-CN" altLang="en-US"/>
          </a:p>
          <a:p>
            <a:r>
              <a:rPr lang="en-US" altLang="zh-CN"/>
              <a:t>4. </a:t>
            </a:r>
            <a:r>
              <a:rPr lang="zh-CN" altLang="en-US"/>
              <a:t>绘制静态</a:t>
            </a:r>
            <a:r>
              <a:rPr lang="en-US" altLang="zh-CN"/>
              <a:t>UI</a:t>
            </a:r>
            <a:r>
              <a:rPr lang="zh-CN" altLang="en-US"/>
              <a:t>页面</a:t>
            </a:r>
            <a:endParaRPr lang="zh-CN" altLang="en-US"/>
          </a:p>
          <a:p>
            <a:r>
              <a:rPr lang="en-US" altLang="zh-CN"/>
              <a:t>5. </a:t>
            </a:r>
            <a:r>
              <a:rPr lang="zh-CN" altLang="en-US"/>
              <a:t>编写动态</a:t>
            </a:r>
            <a:r>
              <a:rPr lang="en-US" altLang="zh-CN"/>
              <a:t>UI</a:t>
            </a:r>
            <a:r>
              <a:rPr lang="zh-CN" altLang="en-US"/>
              <a:t>页面数据</a:t>
            </a:r>
            <a:endParaRPr lang="zh-CN" altLang="en-US"/>
          </a:p>
          <a:p>
            <a:r>
              <a:rPr lang="en-US" altLang="zh-CN"/>
              <a:t>6. </a:t>
            </a:r>
            <a:r>
              <a:rPr lang="zh-CN" altLang="en-US"/>
              <a:t>完成</a:t>
            </a:r>
            <a:r>
              <a:rPr lang="en-US" altLang="zh-CN"/>
              <a:t>UI</a:t>
            </a:r>
            <a:r>
              <a:rPr lang="zh-CN" altLang="en-US"/>
              <a:t>页面逻辑需求（菜单跳转</a:t>
            </a:r>
            <a:r>
              <a:rPr lang="zh-CN" altLang="en-US"/>
              <a:t>等）</a:t>
            </a:r>
            <a:endParaRPr lang="zh-CN" altLang="en-US"/>
          </a:p>
          <a:p>
            <a:r>
              <a:rPr lang="en-US" altLang="zh-CN"/>
              <a:t>7. </a:t>
            </a:r>
            <a:r>
              <a:rPr lang="zh-CN" altLang="en-US"/>
              <a:t>加载</a:t>
            </a:r>
            <a:r>
              <a:rPr lang="en-US" altLang="zh-CN"/>
              <a:t>UI</a:t>
            </a:r>
            <a:r>
              <a:rPr lang="zh-CN" altLang="en-US"/>
              <a:t>页面</a:t>
            </a:r>
            <a:endParaRPr lang="zh-CN" alt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6" name="Title 1"/>
          <p:cNvSpPr>
            <a:spLocks noGrp="1"/>
          </p:cNvSpPr>
          <p:nvPr>
            <p:ph type="title"/>
            <p:custDataLst>
              <p:tags r:id="rId1"/>
            </p:custDataLst>
          </p:nvPr>
        </p:nvSpPr>
        <p:spPr>
          <a:xfrm>
            <a:off x="458074" y="500836"/>
            <a:ext cx="11062648" cy="447842"/>
          </a:xfrm>
        </p:spPr>
        <p:txBody>
          <a:bodyPr>
            <a:normAutofit fontScale="90000"/>
          </a:bodyPr>
          <a:p>
            <a:r>
              <a:rPr lang="zh-CN" altLang="en-US" sz="2700" dirty="0">
                <a:solidFill>
                  <a:schemeClr val="tx1">
                    <a:lumMod val="75000"/>
                    <a:lumOff val="25000"/>
                  </a:schemeClr>
                </a:solidFill>
                <a:latin typeface="Arial" panose="020B0604020202020204" pitchFamily="34" charset="0"/>
                <a:cs typeface="Arial" panose="020B0604020202020204" pitchFamily="34" charset="0"/>
              </a:rPr>
              <a:t>点亮</a:t>
            </a:r>
            <a:r>
              <a:rPr lang="en-US" altLang="zh-CN" sz="2700" dirty="0">
                <a:solidFill>
                  <a:schemeClr val="tx1">
                    <a:lumMod val="75000"/>
                    <a:lumOff val="25000"/>
                  </a:schemeClr>
                </a:solidFill>
                <a:latin typeface="Arial" panose="020B0604020202020204" pitchFamily="34" charset="0"/>
                <a:cs typeface="Arial" panose="020B0604020202020204" pitchFamily="34" charset="0"/>
              </a:rPr>
              <a:t>LCD</a:t>
            </a:r>
            <a:r>
              <a:rPr lang="zh-CN" altLang="en-US" sz="2700" dirty="0">
                <a:solidFill>
                  <a:schemeClr val="tx1">
                    <a:lumMod val="75000"/>
                    <a:lumOff val="25000"/>
                  </a:schemeClr>
                </a:solidFill>
                <a:latin typeface="Arial" panose="020B0604020202020204" pitchFamily="34" charset="0"/>
                <a:cs typeface="Arial" panose="020B0604020202020204" pitchFamily="34" charset="0"/>
              </a:rPr>
              <a:t>屏幕</a:t>
            </a:r>
            <a:endParaRPr lang="zh-CN" altLang="en-US" sz="2700"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6" name="文本框 5"/>
          <p:cNvSpPr txBox="1"/>
          <p:nvPr/>
        </p:nvSpPr>
        <p:spPr>
          <a:xfrm>
            <a:off x="632460" y="1282065"/>
            <a:ext cx="10897870" cy="4987290"/>
          </a:xfrm>
          <a:prstGeom prst="rect">
            <a:avLst/>
          </a:prstGeom>
          <a:noFill/>
        </p:spPr>
        <p:txBody>
          <a:bodyPr wrap="square" rtlCol="0">
            <a:noAutofit/>
          </a:bodyPr>
          <a:p>
            <a:r>
              <a:rPr lang="zh-CN" altLang="en-US"/>
              <a:t>在进行</a:t>
            </a:r>
            <a:r>
              <a:rPr lang="en-US" altLang="zh-CN"/>
              <a:t>UI</a:t>
            </a:r>
            <a:r>
              <a:rPr lang="zh-CN" altLang="en-US"/>
              <a:t>页面开发前，我们首先需要点亮</a:t>
            </a:r>
            <a:r>
              <a:rPr lang="en-US" altLang="zh-CN"/>
              <a:t>LCD</a:t>
            </a:r>
            <a:r>
              <a:rPr lang="zh-CN" altLang="en-US"/>
              <a:t>屏幕，也就是对</a:t>
            </a:r>
            <a:r>
              <a:rPr lang="en-US" altLang="zh-CN"/>
              <a:t>LCD</a:t>
            </a:r>
            <a:r>
              <a:rPr lang="zh-CN" altLang="en-US"/>
              <a:t>屏幕进行使能和初始化。不同型号的</a:t>
            </a:r>
            <a:r>
              <a:rPr lang="en-US" altLang="zh-CN"/>
              <a:t>LCD</a:t>
            </a:r>
            <a:r>
              <a:rPr lang="zh-CN" altLang="en-US"/>
              <a:t>屏幕初始化参数也都不一样，要根据对应型号提供的初始化参数来完成，在</a:t>
            </a:r>
            <a:r>
              <a:rPr lang="en-US" altLang="zh-CN"/>
              <a:t>QuecPython</a:t>
            </a:r>
            <a:r>
              <a:rPr lang="zh-CN" altLang="en-US"/>
              <a:t>的上层</a:t>
            </a:r>
            <a:r>
              <a:rPr lang="en-US" altLang="zh-CN"/>
              <a:t>API</a:t>
            </a:r>
            <a:r>
              <a:rPr lang="zh-CN" altLang="en-US"/>
              <a:t>中已经提供了用于</a:t>
            </a:r>
            <a:r>
              <a:rPr lang="en-US" altLang="zh-CN"/>
              <a:t>LCD</a:t>
            </a:r>
            <a:r>
              <a:rPr lang="zh-CN" altLang="en-US"/>
              <a:t>屏幕的初始化接口以及其它功能接口，我们只需要根据</a:t>
            </a:r>
            <a:r>
              <a:rPr lang="en-US" altLang="zh-CN"/>
              <a:t>API</a:t>
            </a:r>
            <a:r>
              <a:rPr lang="zh-CN" altLang="en-US"/>
              <a:t>的传参需求完成</a:t>
            </a:r>
            <a:r>
              <a:rPr lang="en-US" altLang="zh-CN"/>
              <a:t>LCD</a:t>
            </a:r>
            <a:r>
              <a:rPr lang="zh-CN" altLang="en-US"/>
              <a:t>屏幕的初始化即可，针对于一些使用较多的屏幕型号我们也有完成的测试代码</a:t>
            </a:r>
            <a:r>
              <a:rPr lang="zh-CN" altLang="en-US"/>
              <a:t>可供参考。</a:t>
            </a:r>
            <a:endParaRPr lang="zh-CN" altLang="en-US"/>
          </a:p>
          <a:p>
            <a:endParaRPr lang="zh-CN" altLang="en-US"/>
          </a:p>
          <a:p>
            <a:endParaRPr lang="zh-CN" altLang="en-US"/>
          </a:p>
        </p:txBody>
      </p:sp>
      <p:pic>
        <p:nvPicPr>
          <p:cNvPr id="2" name="图片 1"/>
          <p:cNvPicPr>
            <a:picLocks noChangeAspect="1"/>
          </p:cNvPicPr>
          <p:nvPr>
            <p:custDataLst>
              <p:tags r:id="rId2"/>
            </p:custDataLst>
          </p:nvPr>
        </p:nvPicPr>
        <p:blipFill>
          <a:blip r:embed="rId3"/>
          <a:stretch>
            <a:fillRect/>
          </a:stretch>
        </p:blipFill>
        <p:spPr>
          <a:xfrm>
            <a:off x="457835" y="2449195"/>
            <a:ext cx="5509895" cy="4022725"/>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6" name="Title 1"/>
          <p:cNvSpPr>
            <a:spLocks noGrp="1"/>
          </p:cNvSpPr>
          <p:nvPr>
            <p:ph type="title"/>
            <p:custDataLst>
              <p:tags r:id="rId1"/>
            </p:custDataLst>
          </p:nvPr>
        </p:nvSpPr>
        <p:spPr>
          <a:xfrm>
            <a:off x="458074" y="500836"/>
            <a:ext cx="11062648" cy="447842"/>
          </a:xfrm>
        </p:spPr>
        <p:txBody>
          <a:bodyPr>
            <a:normAutofit fontScale="90000"/>
          </a:bodyPr>
          <a:p>
            <a:r>
              <a:rPr lang="zh-CN" altLang="en-US" sz="2700" dirty="0">
                <a:solidFill>
                  <a:schemeClr val="tx1">
                    <a:lumMod val="75000"/>
                    <a:lumOff val="25000"/>
                  </a:schemeClr>
                </a:solidFill>
                <a:latin typeface="Arial" panose="020B0604020202020204" pitchFamily="34" charset="0"/>
                <a:cs typeface="Arial" panose="020B0604020202020204" pitchFamily="34" charset="0"/>
              </a:rPr>
              <a:t>编写</a:t>
            </a:r>
            <a:r>
              <a:rPr lang="en-US" altLang="zh-CN" sz="2700" dirty="0">
                <a:solidFill>
                  <a:schemeClr val="tx1">
                    <a:lumMod val="75000"/>
                    <a:lumOff val="25000"/>
                  </a:schemeClr>
                </a:solidFill>
                <a:latin typeface="Arial" panose="020B0604020202020204" pitchFamily="34" charset="0"/>
                <a:cs typeface="Arial" panose="020B0604020202020204" pitchFamily="34" charset="0"/>
              </a:rPr>
              <a:t>UI</a:t>
            </a:r>
            <a:r>
              <a:rPr lang="zh-CN" altLang="en-US" sz="2700" dirty="0">
                <a:solidFill>
                  <a:schemeClr val="tx1">
                    <a:lumMod val="75000"/>
                    <a:lumOff val="25000"/>
                  </a:schemeClr>
                </a:solidFill>
                <a:latin typeface="Arial" panose="020B0604020202020204" pitchFamily="34" charset="0"/>
                <a:cs typeface="Arial" panose="020B0604020202020204" pitchFamily="34" charset="0"/>
              </a:rPr>
              <a:t>页面</a:t>
            </a:r>
            <a:endParaRPr lang="zh-CN" altLang="en-US" sz="2700"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6" name="文本框 5"/>
          <p:cNvSpPr txBox="1"/>
          <p:nvPr/>
        </p:nvSpPr>
        <p:spPr>
          <a:xfrm>
            <a:off x="632460" y="1282065"/>
            <a:ext cx="10897870" cy="4987290"/>
          </a:xfrm>
          <a:prstGeom prst="rect">
            <a:avLst/>
          </a:prstGeom>
          <a:noFill/>
        </p:spPr>
        <p:txBody>
          <a:bodyPr wrap="square" rtlCol="0">
            <a:noAutofit/>
          </a:bodyPr>
          <a:p>
            <a:r>
              <a:rPr lang="zh-CN" altLang="en-US"/>
              <a:t>如第三章节所介绍，我们需要根据需求编写绘制</a:t>
            </a:r>
            <a:r>
              <a:rPr lang="en-US" altLang="zh-CN"/>
              <a:t>UI</a:t>
            </a:r>
            <a:r>
              <a:rPr lang="zh-CN" altLang="en-US"/>
              <a:t>静态页面，需求转化成原型图，再匹配屏幕大小进行</a:t>
            </a:r>
            <a:r>
              <a:rPr lang="en-US" altLang="zh-CN"/>
              <a:t>UI</a:t>
            </a:r>
            <a:r>
              <a:rPr lang="zh-CN" altLang="en-US"/>
              <a:t>设计布局，方式可以选择借助工具以图形化的方式进行绘制然后生成代码，熟练</a:t>
            </a:r>
            <a:r>
              <a:rPr lang="en-US" altLang="zh-CN"/>
              <a:t>LVGL</a:t>
            </a:r>
            <a:r>
              <a:rPr lang="zh-CN" altLang="en-US"/>
              <a:t>组件后可以直接用代码完成绘制，以创建一个主页面和添加一张图片为例</a:t>
            </a:r>
            <a:r>
              <a:rPr lang="zh-CN" altLang="en-US"/>
              <a:t>说明：</a:t>
            </a:r>
            <a:endParaRPr lang="zh-CN" altLang="en-US"/>
          </a:p>
          <a:p>
            <a:endParaRPr lang="zh-CN" altLang="en-US"/>
          </a:p>
          <a:p>
            <a:r>
              <a:rPr lang="en-US" altLang="zh-CN"/>
              <a:t>1. </a:t>
            </a:r>
            <a:r>
              <a:rPr lang="zh-CN" altLang="en-US"/>
              <a:t>创建一个主页面的</a:t>
            </a:r>
            <a:r>
              <a:rPr lang="en-US" altLang="zh-CN"/>
              <a:t>LVGL</a:t>
            </a:r>
            <a:r>
              <a:rPr lang="zh-CN" altLang="en-US"/>
              <a:t>对象：</a:t>
            </a:r>
            <a:r>
              <a:rPr lang="zh-CN" altLang="en-US">
                <a:sym typeface="+mn-ea"/>
              </a:rPr>
              <a:t>main = lv.obj()</a:t>
            </a:r>
            <a:endParaRPr lang="zh-CN" altLang="en-US"/>
          </a:p>
          <a:p>
            <a:r>
              <a:rPr lang="en-US" altLang="zh-CN"/>
              <a:t>2. </a:t>
            </a:r>
            <a:r>
              <a:rPr lang="zh-CN" altLang="en-US"/>
              <a:t>主页面对象添加样式：main.add_style(style_default, lv.PART.MAIN | lv.STATE.DEFAULT)</a:t>
            </a:r>
            <a:endParaRPr lang="zh-CN" altLang="en-US"/>
          </a:p>
          <a:p>
            <a:r>
              <a:rPr lang="en-US" altLang="zh-CN"/>
              <a:t>3. </a:t>
            </a:r>
            <a:r>
              <a:rPr lang="zh-CN" altLang="en-US"/>
              <a:t>基于主页面创建图片</a:t>
            </a:r>
            <a:r>
              <a:rPr lang="zh-CN" altLang="en-US"/>
              <a:t>对象：main_bg = lv.img(main)</a:t>
            </a:r>
            <a:endParaRPr lang="zh-CN" altLang="en-US"/>
          </a:p>
          <a:p>
            <a:r>
              <a:rPr lang="en-US" altLang="zh-CN"/>
              <a:t>4. </a:t>
            </a:r>
            <a:r>
              <a:rPr lang="zh-CN" altLang="en-US"/>
              <a:t>调整图片</a:t>
            </a:r>
            <a:r>
              <a:rPr lang="zh-CN" altLang="en-US"/>
              <a:t>坐标：main_bg.set_pos(0, 0)，main_bg.set_size(240, 284)</a:t>
            </a:r>
            <a:endParaRPr lang="zh-CN" altLang="en-US"/>
          </a:p>
          <a:p>
            <a:r>
              <a:rPr lang="en-US" altLang="zh-CN"/>
              <a:t>5. </a:t>
            </a:r>
            <a:r>
              <a:rPr lang="zh-CN" altLang="en-US"/>
              <a:t>设置图片</a:t>
            </a:r>
            <a:r>
              <a:rPr lang="zh-CN" altLang="en-US"/>
              <a:t>路径：main_bg.set_src("E:/static/wallpaper.png")</a:t>
            </a:r>
            <a:endParaRPr lang="zh-CN" altLang="en-US"/>
          </a:p>
          <a:p>
            <a:pPr indent="457200"/>
            <a:endParaRPr lang="zh-CN" altLang="en-US"/>
          </a:p>
          <a:p>
            <a:endParaRPr lang="zh-CN" alt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a:blip r:embed="rId1"/>
          <a:stretch>
            <a:fillRect/>
          </a:stretch>
        </p:blipFill>
        <p:spPr>
          <a:xfrm>
            <a:off x="942732" y="2210965"/>
            <a:ext cx="2807662" cy="2807662"/>
          </a:xfrm>
          <a:prstGeom prst="ellipse">
            <a:avLst/>
          </a:prstGeom>
        </p:spPr>
      </p:pic>
      <p:sp>
        <p:nvSpPr>
          <p:cNvPr id="15" name="文本框 4"/>
          <p:cNvSpPr txBox="1"/>
          <p:nvPr/>
        </p:nvSpPr>
        <p:spPr>
          <a:xfrm>
            <a:off x="4292370" y="2353464"/>
            <a:ext cx="7346963" cy="2307790"/>
          </a:xfrm>
          <a:prstGeom prst="rect">
            <a:avLst/>
          </a:prstGeom>
          <a:noFill/>
        </p:spPr>
        <p:txBody>
          <a:bodyPr wrap="square" rtlCol="0">
            <a:spAutoFit/>
          </a:bodyPr>
          <a:lstStyle/>
          <a:p>
            <a:pPr marL="457200" indent="-457200">
              <a:lnSpc>
                <a:spcPct val="150000"/>
              </a:lnSpc>
              <a:buFontTx/>
              <a:buAutoNum type="arabicPeriod"/>
            </a:pPr>
            <a:r>
              <a:rPr lang="zh-CN" altLang="en-US" sz="2400" dirty="0">
                <a:solidFill>
                  <a:schemeClr val="bg1"/>
                </a:solidFill>
                <a:latin typeface="微软雅黑" panose="020B0503020204020204" charset="-122"/>
                <a:ea typeface="微软雅黑" panose="020B0503020204020204" charset="-122"/>
              </a:rPr>
              <a:t>了解公司的发展历程</a:t>
            </a:r>
            <a:endParaRPr lang="en-US" altLang="zh-CN" sz="2400" dirty="0">
              <a:solidFill>
                <a:schemeClr val="bg1"/>
              </a:solidFill>
              <a:latin typeface="微软雅黑" panose="020B0503020204020204" charset="-122"/>
              <a:ea typeface="微软雅黑" panose="020B0503020204020204" charset="-122"/>
            </a:endParaRPr>
          </a:p>
          <a:p>
            <a:pPr marL="457200" indent="-457200">
              <a:lnSpc>
                <a:spcPct val="150000"/>
              </a:lnSpc>
              <a:buAutoNum type="arabicPeriod"/>
            </a:pPr>
            <a:r>
              <a:rPr lang="zh-CN" altLang="en-US" sz="2400" dirty="0">
                <a:solidFill>
                  <a:schemeClr val="bg1"/>
                </a:solidFill>
                <a:latin typeface="微软雅黑" panose="020B0503020204020204" charset="-122"/>
                <a:ea typeface="微软雅黑" panose="020B0503020204020204" charset="-122"/>
              </a:rPr>
              <a:t>认同公司的使命、愿景、核心价值观、经营理念</a:t>
            </a:r>
            <a:endParaRPr lang="en-US" altLang="zh-CN" sz="2400" dirty="0">
              <a:solidFill>
                <a:schemeClr val="bg1"/>
              </a:solidFill>
              <a:latin typeface="微软雅黑" panose="020B0503020204020204" charset="-122"/>
              <a:ea typeface="微软雅黑" panose="020B0503020204020204" charset="-122"/>
            </a:endParaRPr>
          </a:p>
          <a:p>
            <a:pPr marL="457200" indent="-457200">
              <a:lnSpc>
                <a:spcPct val="150000"/>
              </a:lnSpc>
              <a:buAutoNum type="arabicPeriod" startAt="3"/>
            </a:pPr>
            <a:r>
              <a:rPr lang="zh-CN" altLang="en-US" sz="2400" dirty="0">
                <a:solidFill>
                  <a:schemeClr val="bg1"/>
                </a:solidFill>
                <a:latin typeface="微软雅黑" panose="020B0503020204020204" charset="-122"/>
                <a:ea typeface="微软雅黑" panose="020B0503020204020204" charset="-122"/>
              </a:rPr>
              <a:t>能阐述至少</a:t>
            </a:r>
            <a:r>
              <a:rPr lang="en-US" altLang="zh-CN" sz="2400" dirty="0">
                <a:solidFill>
                  <a:schemeClr val="bg1"/>
                </a:solidFill>
                <a:latin typeface="微软雅黑" panose="020B0503020204020204" charset="-122"/>
                <a:ea typeface="微软雅黑" panose="020B0503020204020204" charset="-122"/>
              </a:rPr>
              <a:t>1</a:t>
            </a:r>
            <a:r>
              <a:rPr lang="zh-CN" altLang="en-US" sz="2400" dirty="0">
                <a:solidFill>
                  <a:schemeClr val="bg1"/>
                </a:solidFill>
                <a:latin typeface="微软雅黑" panose="020B0503020204020204" charset="-122"/>
                <a:ea typeface="微软雅黑" panose="020B0503020204020204" charset="-122"/>
              </a:rPr>
              <a:t>个符合移远企业文化的案例</a:t>
            </a:r>
            <a:endParaRPr lang="zh-CN" altLang="en-US" sz="2400" dirty="0">
              <a:solidFill>
                <a:schemeClr val="bg1"/>
              </a:solidFill>
              <a:latin typeface="微软雅黑" panose="020B0503020204020204" charset="-122"/>
              <a:ea typeface="微软雅黑" panose="020B0503020204020204" charset="-122"/>
            </a:endParaRPr>
          </a:p>
          <a:p>
            <a:pPr>
              <a:lnSpc>
                <a:spcPct val="150000"/>
              </a:lnSpc>
            </a:pPr>
            <a:r>
              <a:rPr lang="zh-CN" altLang="en-US" sz="2400" b="1" dirty="0">
                <a:solidFill>
                  <a:schemeClr val="bg1"/>
                </a:solidFill>
                <a:latin typeface="微软雅黑" panose="020B0503020204020204" charset="-122"/>
                <a:ea typeface="微软雅黑" panose="020B0503020204020204" charset="-122"/>
              </a:rPr>
              <a:t>说明：</a:t>
            </a:r>
            <a:r>
              <a:rPr lang="zh-CN" altLang="en-US" sz="2400" dirty="0">
                <a:solidFill>
                  <a:schemeClr val="bg1"/>
                </a:solidFill>
                <a:latin typeface="微软雅黑" panose="020B0503020204020204" charset="-122"/>
                <a:ea typeface="微软雅黑" panose="020B0503020204020204" charset="-122"/>
              </a:rPr>
              <a:t>时间安排、课堂纪律、教材教具</a:t>
            </a:r>
            <a:endParaRPr lang="zh-CN" altLang="en-US" sz="2400" dirty="0">
              <a:solidFill>
                <a:schemeClr val="bg1"/>
              </a:solidFill>
              <a:latin typeface="微软雅黑" panose="020B0503020204020204" charset="-122"/>
              <a:ea typeface="微软雅黑" panose="020B0503020204020204" charset="-122"/>
            </a:endParaRPr>
          </a:p>
        </p:txBody>
      </p:sp>
      <p:sp>
        <p:nvSpPr>
          <p:cNvPr id="6" name="矩形标注 5"/>
          <p:cNvSpPr/>
          <p:nvPr/>
        </p:nvSpPr>
        <p:spPr>
          <a:xfrm>
            <a:off x="4211352" y="2227646"/>
            <a:ext cx="7427980" cy="2879653"/>
          </a:xfrm>
          <a:prstGeom prst="wedgeRectCallout">
            <a:avLst>
              <a:gd name="adj1" fmla="val -55221"/>
              <a:gd name="adj2" fmla="val -1653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auto">
              <a:lnSpc>
                <a:spcPct val="150000"/>
              </a:lnSpc>
            </a:pPr>
            <a:endParaRPr lang="en-US" altLang="zh-CN" sz="2000" dirty="0">
              <a:solidFill>
                <a:srgbClr val="C00000"/>
              </a:solidFill>
              <a:latin typeface="黑体" panose="02010609060101010101" pitchFamily="49" charset="-122"/>
              <a:ea typeface="黑体" panose="02010609060101010101" pitchFamily="49" charset="-122"/>
              <a:cs typeface="微软雅黑" panose="020B0503020204020204" charset="-122"/>
              <a:sym typeface="+mn-ea"/>
            </a:endParaRPr>
          </a:p>
        </p:txBody>
      </p:sp>
      <p:sp>
        <p:nvSpPr>
          <p:cNvPr id="7" name="文本框 4"/>
          <p:cNvSpPr txBox="1"/>
          <p:nvPr/>
        </p:nvSpPr>
        <p:spPr>
          <a:xfrm>
            <a:off x="4324903" y="2353464"/>
            <a:ext cx="7346963" cy="1753235"/>
          </a:xfrm>
          <a:prstGeom prst="rect">
            <a:avLst/>
          </a:prstGeom>
          <a:noFill/>
        </p:spPr>
        <p:txBody>
          <a:bodyPr wrap="square" rtlCol="0">
            <a:spAutoFit/>
          </a:bodyPr>
          <a:lstStyle/>
          <a:p>
            <a:pPr marL="457200" indent="-457200">
              <a:lnSpc>
                <a:spcPct val="150000"/>
              </a:lnSpc>
              <a:buAutoNum type="arabicPeriod"/>
            </a:pPr>
            <a:r>
              <a:rPr lang="zh-CN" altLang="en-US" sz="2400" dirty="0">
                <a:solidFill>
                  <a:srgbClr val="404040"/>
                </a:solidFill>
                <a:latin typeface="黑体" panose="02010609060101010101" pitchFamily="49" charset="-122"/>
                <a:ea typeface="黑体" panose="02010609060101010101" pitchFamily="49" charset="-122"/>
              </a:rPr>
              <a:t>了解：</a:t>
            </a:r>
            <a:r>
              <a:rPr lang="en-US" altLang="zh-CN" sz="2400" dirty="0">
                <a:solidFill>
                  <a:srgbClr val="00B0F0"/>
                </a:solidFill>
                <a:latin typeface="黑体" panose="02010609060101010101" pitchFamily="49" charset="-122"/>
                <a:ea typeface="黑体" panose="02010609060101010101" pitchFamily="49" charset="-122"/>
              </a:rPr>
              <a:t>LVGL</a:t>
            </a:r>
            <a:r>
              <a:rPr lang="zh-CN" altLang="en-US" sz="2400" dirty="0">
                <a:solidFill>
                  <a:srgbClr val="00B0F0"/>
                </a:solidFill>
                <a:latin typeface="黑体" panose="02010609060101010101" pitchFamily="49" charset="-122"/>
                <a:ea typeface="黑体" panose="02010609060101010101" pitchFamily="49" charset="-122"/>
              </a:rPr>
              <a:t>的基础概念</a:t>
            </a:r>
            <a:endParaRPr lang="en-US" altLang="zh-CN" sz="1600" dirty="0">
              <a:solidFill>
                <a:srgbClr val="00B0F0"/>
              </a:solidFill>
              <a:latin typeface="黑体" panose="02010609060101010101" pitchFamily="49" charset="-122"/>
              <a:ea typeface="黑体" panose="02010609060101010101" pitchFamily="49" charset="-122"/>
              <a:cs typeface="Arial" panose="020B0604020202020204" pitchFamily="34" charset="0"/>
            </a:endParaRPr>
          </a:p>
          <a:p>
            <a:pPr marL="457200" indent="-457200">
              <a:lnSpc>
                <a:spcPct val="150000"/>
              </a:lnSpc>
              <a:buAutoNum type="arabicPeriod"/>
            </a:pPr>
            <a:r>
              <a:rPr lang="zh-CN" altLang="en-US" sz="2400" dirty="0">
                <a:solidFill>
                  <a:srgbClr val="404040"/>
                </a:solidFill>
                <a:latin typeface="黑体" panose="02010609060101010101" pitchFamily="49" charset="-122"/>
                <a:ea typeface="黑体" panose="02010609060101010101" pitchFamily="49" charset="-122"/>
              </a:rPr>
              <a:t>掌握：</a:t>
            </a:r>
            <a:r>
              <a:rPr lang="zh-CN" altLang="en-US" sz="2400" dirty="0">
                <a:solidFill>
                  <a:srgbClr val="00B0F0"/>
                </a:solidFill>
                <a:latin typeface="黑体" panose="02010609060101010101" pitchFamily="49" charset="-122"/>
                <a:ea typeface="黑体" panose="02010609060101010101" pitchFamily="49" charset="-122"/>
              </a:rPr>
              <a:t>如何使用</a:t>
            </a:r>
            <a:r>
              <a:rPr lang="en-US" altLang="zh-CN" sz="2400" dirty="0">
                <a:solidFill>
                  <a:srgbClr val="00B0F0"/>
                </a:solidFill>
                <a:latin typeface="黑体" panose="02010609060101010101" pitchFamily="49" charset="-122"/>
                <a:ea typeface="黑体" panose="02010609060101010101" pitchFamily="49" charset="-122"/>
              </a:rPr>
              <a:t>QuecPython</a:t>
            </a:r>
            <a:r>
              <a:rPr lang="zh-CN" altLang="en-US" sz="2400" dirty="0">
                <a:solidFill>
                  <a:srgbClr val="00B0F0"/>
                </a:solidFill>
                <a:latin typeface="黑体" panose="02010609060101010101" pitchFamily="49" charset="-122"/>
                <a:ea typeface="黑体" panose="02010609060101010101" pitchFamily="49" charset="-122"/>
              </a:rPr>
              <a:t>的</a:t>
            </a:r>
            <a:r>
              <a:rPr lang="en-US" altLang="zh-CN" sz="2400" dirty="0">
                <a:solidFill>
                  <a:srgbClr val="00B0F0"/>
                </a:solidFill>
                <a:latin typeface="黑体" panose="02010609060101010101" pitchFamily="49" charset="-122"/>
                <a:ea typeface="黑体" panose="02010609060101010101" pitchFamily="49" charset="-122"/>
              </a:rPr>
              <a:t>LVGL</a:t>
            </a:r>
            <a:r>
              <a:rPr lang="zh-CN" altLang="en-US" sz="2400" dirty="0">
                <a:solidFill>
                  <a:srgbClr val="00B0F0"/>
                </a:solidFill>
                <a:latin typeface="黑体" panose="02010609060101010101" pitchFamily="49" charset="-122"/>
                <a:ea typeface="黑体" panose="02010609060101010101" pitchFamily="49" charset="-122"/>
              </a:rPr>
              <a:t>组件</a:t>
            </a:r>
            <a:endParaRPr lang="en-US" altLang="zh-CN" sz="1600" dirty="0">
              <a:solidFill>
                <a:srgbClr val="00B0F0"/>
              </a:solidFill>
              <a:latin typeface="黑体" panose="02010609060101010101" pitchFamily="49" charset="-122"/>
              <a:ea typeface="黑体" panose="02010609060101010101" pitchFamily="49" charset="-122"/>
              <a:cs typeface="Arial" panose="020B0604020202020204" pitchFamily="34" charset="0"/>
            </a:endParaRPr>
          </a:p>
          <a:p>
            <a:pPr marL="457200" indent="-457200">
              <a:lnSpc>
                <a:spcPct val="150000"/>
              </a:lnSpc>
              <a:buAutoNum type="arabicPeriod"/>
            </a:pPr>
            <a:r>
              <a:rPr lang="zh-CN" altLang="en-US" sz="2400" dirty="0">
                <a:solidFill>
                  <a:srgbClr val="404040"/>
                </a:solidFill>
                <a:latin typeface="黑体" panose="02010609060101010101" pitchFamily="49" charset="-122"/>
                <a:ea typeface="黑体" panose="02010609060101010101" pitchFamily="49" charset="-122"/>
              </a:rPr>
              <a:t>应用：</a:t>
            </a:r>
            <a:r>
              <a:rPr lang="zh-CN" altLang="en-US" sz="2400" dirty="0">
                <a:solidFill>
                  <a:srgbClr val="00B0F0"/>
                </a:solidFill>
                <a:latin typeface="黑体" panose="02010609060101010101" pitchFamily="49" charset="-122"/>
                <a:ea typeface="黑体" panose="02010609060101010101" pitchFamily="49" charset="-122"/>
              </a:rPr>
              <a:t>使用</a:t>
            </a:r>
            <a:r>
              <a:rPr lang="en-US" altLang="zh-CN" sz="2400" dirty="0">
                <a:solidFill>
                  <a:srgbClr val="00B0F0"/>
                </a:solidFill>
                <a:latin typeface="黑体" panose="02010609060101010101" pitchFamily="49" charset="-122"/>
                <a:ea typeface="黑体" panose="02010609060101010101" pitchFamily="49" charset="-122"/>
              </a:rPr>
              <a:t>QuecPython</a:t>
            </a:r>
            <a:r>
              <a:rPr lang="zh-CN" altLang="en-US" sz="2400" dirty="0">
                <a:solidFill>
                  <a:srgbClr val="00B0F0"/>
                </a:solidFill>
                <a:latin typeface="黑体" panose="02010609060101010101" pitchFamily="49" charset="-122"/>
                <a:ea typeface="黑体" panose="02010609060101010101" pitchFamily="49" charset="-122"/>
              </a:rPr>
              <a:t>的</a:t>
            </a:r>
            <a:r>
              <a:rPr lang="en-US" altLang="zh-CN" sz="2400" dirty="0">
                <a:solidFill>
                  <a:srgbClr val="00B0F0"/>
                </a:solidFill>
                <a:latin typeface="黑体" panose="02010609060101010101" pitchFamily="49" charset="-122"/>
                <a:ea typeface="黑体" panose="02010609060101010101" pitchFamily="49" charset="-122"/>
              </a:rPr>
              <a:t>LVGL</a:t>
            </a:r>
            <a:r>
              <a:rPr lang="zh-CN" altLang="en-US" sz="2400" dirty="0">
                <a:solidFill>
                  <a:srgbClr val="00B0F0"/>
                </a:solidFill>
                <a:latin typeface="黑体" panose="02010609060101010101" pitchFamily="49" charset="-122"/>
                <a:ea typeface="黑体" panose="02010609060101010101" pitchFamily="49" charset="-122"/>
              </a:rPr>
              <a:t>组件完成</a:t>
            </a:r>
            <a:r>
              <a:rPr lang="en-US" altLang="zh-CN" sz="2400" dirty="0">
                <a:solidFill>
                  <a:srgbClr val="00B0F0"/>
                </a:solidFill>
                <a:latin typeface="黑体" panose="02010609060101010101" pitchFamily="49" charset="-122"/>
                <a:ea typeface="黑体" panose="02010609060101010101" pitchFamily="49" charset="-122"/>
              </a:rPr>
              <a:t>UI</a:t>
            </a:r>
            <a:r>
              <a:rPr lang="zh-CN" altLang="en-US" sz="2400" dirty="0">
                <a:solidFill>
                  <a:srgbClr val="00B0F0"/>
                </a:solidFill>
                <a:latin typeface="黑体" panose="02010609060101010101" pitchFamily="49" charset="-122"/>
                <a:ea typeface="黑体" panose="02010609060101010101" pitchFamily="49" charset="-122"/>
              </a:rPr>
              <a:t>的绘制</a:t>
            </a:r>
            <a:endParaRPr lang="zh-CN" altLang="en-US" sz="2400" dirty="0">
              <a:solidFill>
                <a:srgbClr val="404040"/>
              </a:solidFill>
              <a:latin typeface="黑体" panose="02010609060101010101" pitchFamily="49" charset="-122"/>
              <a:ea typeface="黑体" panose="02010609060101010101" pitchFamily="49" charset="-122"/>
            </a:endParaRPr>
          </a:p>
        </p:txBody>
      </p:sp>
      <p:sp>
        <p:nvSpPr>
          <p:cNvPr id="8" name="Title 1"/>
          <p:cNvSpPr>
            <a:spLocks noGrp="1"/>
          </p:cNvSpPr>
          <p:nvPr>
            <p:ph type="title"/>
          </p:nvPr>
        </p:nvSpPr>
        <p:spPr>
          <a:xfrm>
            <a:off x="436056" y="500836"/>
            <a:ext cx="11062648" cy="447842"/>
          </a:xfrm>
        </p:spPr>
        <p:txBody>
          <a:bodyPr>
            <a:normAutofit fontScale="90000"/>
          </a:bodyPr>
          <a:lstStyle/>
          <a:p>
            <a:r>
              <a:rPr lang="zh-CN" altLang="en-US" sz="3100" dirty="0">
                <a:solidFill>
                  <a:schemeClr val="tx1">
                    <a:lumMod val="75000"/>
                    <a:lumOff val="25000"/>
                  </a:schemeClr>
                </a:solidFill>
                <a:latin typeface="黑体" panose="02010609060101010101" pitchFamily="49" charset="-122"/>
                <a:ea typeface="黑体" panose="02010609060101010101" pitchFamily="49" charset="-122"/>
                <a:cs typeface="Arial" panose="020B0604020202020204" pitchFamily="34" charset="0"/>
              </a:rPr>
              <a:t>学习目标</a:t>
            </a:r>
            <a:endParaRPr lang="zh-CN" altLang="en-US" sz="3100" dirty="0">
              <a:solidFill>
                <a:srgbClr val="00B0F0"/>
              </a:solidFill>
              <a:latin typeface="黑体" panose="02010609060101010101" pitchFamily="49" charset="-122"/>
              <a:ea typeface="黑体" panose="02010609060101010101" pitchFamily="49" charset="-122"/>
              <a:cs typeface="Arial" panose="020B0604020202020204" pitchFamily="34"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6" name="Title 1"/>
          <p:cNvSpPr>
            <a:spLocks noGrp="1"/>
          </p:cNvSpPr>
          <p:nvPr>
            <p:ph type="title"/>
            <p:custDataLst>
              <p:tags r:id="rId1"/>
            </p:custDataLst>
          </p:nvPr>
        </p:nvSpPr>
        <p:spPr>
          <a:xfrm>
            <a:off x="458074" y="500836"/>
            <a:ext cx="11062648" cy="447842"/>
          </a:xfrm>
        </p:spPr>
        <p:txBody>
          <a:bodyPr>
            <a:normAutofit fontScale="90000"/>
          </a:bodyPr>
          <a:p>
            <a:r>
              <a:rPr lang="zh-CN" altLang="en-US" sz="2700" dirty="0">
                <a:solidFill>
                  <a:schemeClr val="tx1">
                    <a:lumMod val="75000"/>
                    <a:lumOff val="25000"/>
                  </a:schemeClr>
                </a:solidFill>
                <a:latin typeface="Arial" panose="020B0604020202020204" pitchFamily="34" charset="0"/>
                <a:cs typeface="Arial" panose="020B0604020202020204" pitchFamily="34" charset="0"/>
              </a:rPr>
              <a:t>编写</a:t>
            </a:r>
            <a:r>
              <a:rPr lang="en-US" altLang="zh-CN" sz="2700" dirty="0">
                <a:solidFill>
                  <a:schemeClr val="tx1">
                    <a:lumMod val="75000"/>
                    <a:lumOff val="25000"/>
                  </a:schemeClr>
                </a:solidFill>
                <a:latin typeface="Arial" panose="020B0604020202020204" pitchFamily="34" charset="0"/>
                <a:cs typeface="Arial" panose="020B0604020202020204" pitchFamily="34" charset="0"/>
              </a:rPr>
              <a:t>UI</a:t>
            </a:r>
            <a:r>
              <a:rPr lang="zh-CN" altLang="en-US" sz="2700" dirty="0">
                <a:solidFill>
                  <a:schemeClr val="tx1">
                    <a:lumMod val="75000"/>
                    <a:lumOff val="25000"/>
                  </a:schemeClr>
                </a:solidFill>
                <a:latin typeface="Arial" panose="020B0604020202020204" pitchFamily="34" charset="0"/>
                <a:cs typeface="Arial" panose="020B0604020202020204" pitchFamily="34" charset="0"/>
              </a:rPr>
              <a:t>页面逻辑</a:t>
            </a:r>
            <a:r>
              <a:rPr lang="zh-CN" altLang="en-US" sz="2700" dirty="0">
                <a:solidFill>
                  <a:schemeClr val="tx1">
                    <a:lumMod val="75000"/>
                    <a:lumOff val="25000"/>
                  </a:schemeClr>
                </a:solidFill>
                <a:latin typeface="Arial" panose="020B0604020202020204" pitchFamily="34" charset="0"/>
                <a:cs typeface="Arial" panose="020B0604020202020204" pitchFamily="34" charset="0"/>
              </a:rPr>
              <a:t>函数</a:t>
            </a:r>
            <a:endParaRPr lang="zh-CN" altLang="en-US" sz="2700"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6" name="文本框 5"/>
          <p:cNvSpPr txBox="1"/>
          <p:nvPr/>
        </p:nvSpPr>
        <p:spPr>
          <a:xfrm>
            <a:off x="632460" y="1282065"/>
            <a:ext cx="10897870" cy="4987290"/>
          </a:xfrm>
          <a:prstGeom prst="rect">
            <a:avLst/>
          </a:prstGeom>
          <a:noFill/>
        </p:spPr>
        <p:txBody>
          <a:bodyPr wrap="square" rtlCol="0">
            <a:noAutofit/>
          </a:bodyPr>
          <a:p>
            <a:r>
              <a:rPr lang="zh-CN" altLang="en-US"/>
              <a:t>当静态页面编写完成后，我们需要在完成一个用于加载动态资源的功能函数来更新页面，下面以更换图片来进行</a:t>
            </a:r>
            <a:r>
              <a:rPr lang="zh-CN" altLang="en-US"/>
              <a:t>说明：</a:t>
            </a:r>
            <a:endParaRPr lang="zh-CN" altLang="en-US"/>
          </a:p>
          <a:p>
            <a:r>
              <a:rPr lang="en-US" altLang="zh-CN"/>
              <a:t>1. </a:t>
            </a:r>
            <a:r>
              <a:rPr lang="zh-CN" altLang="en-US"/>
              <a:t>创建对应的功能类函数</a:t>
            </a:r>
            <a:endParaRPr lang="zh-CN" altLang="en-US"/>
          </a:p>
          <a:p>
            <a:r>
              <a:rPr lang="en-US" altLang="zh-CN"/>
              <a:t>2. </a:t>
            </a:r>
            <a:r>
              <a:rPr lang="zh-CN" altLang="en-US"/>
              <a:t>将静态页面中设置图片路径的操作句柄赋值给类</a:t>
            </a:r>
            <a:r>
              <a:rPr lang="zh-CN" altLang="en-US"/>
              <a:t>属性</a:t>
            </a:r>
            <a:endParaRPr lang="zh-CN" altLang="en-US"/>
          </a:p>
          <a:p>
            <a:r>
              <a:rPr lang="en-US" altLang="zh-CN"/>
              <a:t>3. </a:t>
            </a:r>
            <a:r>
              <a:rPr lang="zh-CN" altLang="en-US"/>
              <a:t>实现一个更新路径的</a:t>
            </a:r>
            <a:r>
              <a:rPr lang="zh-CN" altLang="en-US"/>
              <a:t>类方法</a:t>
            </a:r>
            <a:endParaRPr lang="zh-CN" altLang="en-US"/>
          </a:p>
          <a:p>
            <a:endParaRPr lang="zh-CN" altLang="en-US"/>
          </a:p>
        </p:txBody>
      </p:sp>
      <p:pic>
        <p:nvPicPr>
          <p:cNvPr id="2" name="图片 1"/>
          <p:cNvPicPr>
            <a:picLocks noChangeAspect="1"/>
          </p:cNvPicPr>
          <p:nvPr>
            <p:custDataLst>
              <p:tags r:id="rId2"/>
            </p:custDataLst>
          </p:nvPr>
        </p:nvPicPr>
        <p:blipFill>
          <a:blip r:embed="rId3"/>
          <a:stretch>
            <a:fillRect/>
          </a:stretch>
        </p:blipFill>
        <p:spPr>
          <a:xfrm>
            <a:off x="632460" y="2947670"/>
            <a:ext cx="9410700" cy="2362200"/>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6" name="Title 1"/>
          <p:cNvSpPr>
            <a:spLocks noGrp="1"/>
          </p:cNvSpPr>
          <p:nvPr>
            <p:ph type="title"/>
            <p:custDataLst>
              <p:tags r:id="rId1"/>
            </p:custDataLst>
          </p:nvPr>
        </p:nvSpPr>
        <p:spPr>
          <a:xfrm>
            <a:off x="458074" y="500836"/>
            <a:ext cx="11062648" cy="447842"/>
          </a:xfrm>
        </p:spPr>
        <p:txBody>
          <a:bodyPr>
            <a:normAutofit fontScale="90000"/>
          </a:bodyPr>
          <a:p>
            <a:r>
              <a:rPr lang="zh-CN" altLang="en-US" sz="2700" dirty="0">
                <a:solidFill>
                  <a:schemeClr val="tx1">
                    <a:lumMod val="75000"/>
                    <a:lumOff val="25000"/>
                  </a:schemeClr>
                </a:solidFill>
                <a:latin typeface="Arial" panose="020B0604020202020204" pitchFamily="34" charset="0"/>
                <a:cs typeface="Arial" panose="020B0604020202020204" pitchFamily="34" charset="0"/>
              </a:rPr>
              <a:t>注册</a:t>
            </a:r>
            <a:r>
              <a:rPr lang="en-US" altLang="zh-CN" sz="2700" dirty="0">
                <a:solidFill>
                  <a:schemeClr val="tx1">
                    <a:lumMod val="75000"/>
                    <a:lumOff val="25000"/>
                  </a:schemeClr>
                </a:solidFill>
                <a:latin typeface="Arial" panose="020B0604020202020204" pitchFamily="34" charset="0"/>
                <a:cs typeface="Arial" panose="020B0604020202020204" pitchFamily="34" charset="0"/>
              </a:rPr>
              <a:t>UI</a:t>
            </a:r>
            <a:r>
              <a:rPr lang="zh-CN" altLang="en-US" sz="2700" dirty="0">
                <a:solidFill>
                  <a:schemeClr val="tx1">
                    <a:lumMod val="75000"/>
                    <a:lumOff val="25000"/>
                  </a:schemeClr>
                </a:solidFill>
                <a:latin typeface="Arial" panose="020B0604020202020204" pitchFamily="34" charset="0"/>
                <a:cs typeface="Arial" panose="020B0604020202020204" pitchFamily="34" charset="0"/>
              </a:rPr>
              <a:t>逻辑函数到</a:t>
            </a:r>
            <a:r>
              <a:rPr lang="en-US" altLang="zh-CN" sz="2700" dirty="0">
                <a:solidFill>
                  <a:schemeClr val="tx1">
                    <a:lumMod val="75000"/>
                    <a:lumOff val="25000"/>
                  </a:schemeClr>
                </a:solidFill>
                <a:latin typeface="Arial" panose="020B0604020202020204" pitchFamily="34" charset="0"/>
                <a:cs typeface="Arial" panose="020B0604020202020204" pitchFamily="34" charset="0"/>
              </a:rPr>
              <a:t>UI</a:t>
            </a:r>
            <a:r>
              <a:rPr lang="zh-CN" altLang="en-US" sz="2700" dirty="0">
                <a:solidFill>
                  <a:schemeClr val="tx1">
                    <a:lumMod val="75000"/>
                    <a:lumOff val="25000"/>
                  </a:schemeClr>
                </a:solidFill>
                <a:latin typeface="Arial" panose="020B0604020202020204" pitchFamily="34" charset="0"/>
                <a:cs typeface="Arial" panose="020B0604020202020204" pitchFamily="34" charset="0"/>
              </a:rPr>
              <a:t>事件管理</a:t>
            </a:r>
            <a:r>
              <a:rPr lang="zh-CN" altLang="en-US" sz="2700" dirty="0">
                <a:solidFill>
                  <a:schemeClr val="tx1">
                    <a:lumMod val="75000"/>
                    <a:lumOff val="25000"/>
                  </a:schemeClr>
                </a:solidFill>
                <a:latin typeface="Arial" panose="020B0604020202020204" pitchFamily="34" charset="0"/>
                <a:cs typeface="Arial" panose="020B0604020202020204" pitchFamily="34" charset="0"/>
              </a:rPr>
              <a:t>模块中</a:t>
            </a:r>
            <a:endParaRPr lang="zh-CN" altLang="en-US" sz="2700"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6" name="文本框 5"/>
          <p:cNvSpPr txBox="1"/>
          <p:nvPr/>
        </p:nvSpPr>
        <p:spPr>
          <a:xfrm>
            <a:off x="632460" y="1282065"/>
            <a:ext cx="10897870" cy="4987290"/>
          </a:xfrm>
          <a:prstGeom prst="rect">
            <a:avLst/>
          </a:prstGeom>
          <a:noFill/>
        </p:spPr>
        <p:txBody>
          <a:bodyPr wrap="square" rtlCol="0">
            <a:noAutofit/>
          </a:bodyPr>
          <a:p>
            <a:r>
              <a:rPr lang="zh-CN" altLang="en-US"/>
              <a:t>当静态页面编写与对应的页面功能函数实现完成，我们就需要将页面函数添加到</a:t>
            </a:r>
            <a:r>
              <a:rPr lang="en-US" altLang="zh-CN"/>
              <a:t>UI</a:t>
            </a:r>
            <a:r>
              <a:rPr lang="zh-CN" altLang="en-US"/>
              <a:t>事件管理</a:t>
            </a:r>
            <a:r>
              <a:rPr lang="zh-CN" altLang="en-US"/>
              <a:t>模块中：</a:t>
            </a:r>
            <a:endParaRPr lang="zh-CN" altLang="en-US"/>
          </a:p>
          <a:p>
            <a:endParaRPr lang="zh-CN" altLang="en-US"/>
          </a:p>
        </p:txBody>
      </p:sp>
      <p:pic>
        <p:nvPicPr>
          <p:cNvPr id="3" name="图片 2"/>
          <p:cNvPicPr>
            <a:picLocks noChangeAspect="1"/>
          </p:cNvPicPr>
          <p:nvPr>
            <p:custDataLst>
              <p:tags r:id="rId2"/>
            </p:custDataLst>
          </p:nvPr>
        </p:nvPicPr>
        <p:blipFill>
          <a:blip r:embed="rId3"/>
          <a:stretch>
            <a:fillRect/>
          </a:stretch>
        </p:blipFill>
        <p:spPr>
          <a:xfrm>
            <a:off x="457835" y="4965700"/>
            <a:ext cx="10791825" cy="952500"/>
          </a:xfrm>
          <a:prstGeom prst="rect">
            <a:avLst/>
          </a:prstGeom>
        </p:spPr>
      </p:pic>
      <p:pic>
        <p:nvPicPr>
          <p:cNvPr id="4" name="图片 3"/>
          <p:cNvPicPr>
            <a:picLocks noChangeAspect="1"/>
          </p:cNvPicPr>
          <p:nvPr>
            <p:custDataLst>
              <p:tags r:id="rId4"/>
            </p:custDataLst>
          </p:nvPr>
        </p:nvPicPr>
        <p:blipFill>
          <a:blip r:embed="rId5"/>
          <a:stretch>
            <a:fillRect/>
          </a:stretch>
        </p:blipFill>
        <p:spPr>
          <a:xfrm>
            <a:off x="621665" y="1640205"/>
            <a:ext cx="10627995" cy="2788920"/>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custDataLst>
              <p:tags r:id="rId1"/>
            </p:custDataLst>
          </p:nvPr>
        </p:nvSpPr>
        <p:spPr>
          <a:xfrm>
            <a:off x="436056" y="500836"/>
            <a:ext cx="11062648" cy="447842"/>
          </a:xfrm>
        </p:spPr>
        <p:txBody>
          <a:bodyPr>
            <a:normAutofit fontScale="90000"/>
          </a:bodyPr>
          <a:p>
            <a:r>
              <a:rPr lang="zh-CN" altLang="en-US" sz="3100" dirty="0">
                <a:solidFill>
                  <a:schemeClr val="tx1">
                    <a:lumMod val="75000"/>
                    <a:lumOff val="25000"/>
                  </a:schemeClr>
                </a:solidFill>
                <a:latin typeface="黑体" panose="02010609060101010101" pitchFamily="49" charset="-122"/>
                <a:ea typeface="黑体" panose="02010609060101010101" pitchFamily="49" charset="-122"/>
                <a:cs typeface="Arial" panose="020B0604020202020204" pitchFamily="34" charset="0"/>
              </a:rPr>
              <a:t>课程总结</a:t>
            </a:r>
            <a:endParaRPr lang="en-US" altLang="zh-CN" sz="3100" dirty="0">
              <a:solidFill>
                <a:srgbClr val="00B0F0"/>
              </a:solidFill>
              <a:latin typeface="黑体" panose="02010609060101010101" pitchFamily="49" charset="-122"/>
              <a:ea typeface="黑体" panose="02010609060101010101" pitchFamily="49" charset="-122"/>
              <a:cs typeface="Arial" panose="020B0604020202020204" pitchFamily="34" charset="0"/>
            </a:endParaRPr>
          </a:p>
        </p:txBody>
      </p:sp>
      <p:sp>
        <p:nvSpPr>
          <p:cNvPr id="9" name="文本框 8"/>
          <p:cNvSpPr txBox="1"/>
          <p:nvPr>
            <p:custDataLst>
              <p:tags r:id="rId2"/>
            </p:custDataLst>
          </p:nvPr>
        </p:nvSpPr>
        <p:spPr>
          <a:xfrm>
            <a:off x="1198661" y="1933115"/>
            <a:ext cx="9866417" cy="3046095"/>
          </a:xfrm>
          <a:prstGeom prst="rect">
            <a:avLst/>
          </a:prstGeom>
          <a:noFill/>
        </p:spPr>
        <p:txBody>
          <a:bodyPr wrap="square" rtlCol="0">
            <a:spAutoFit/>
          </a:bodyPr>
          <a:p>
            <a:pPr marL="457200" indent="-457200">
              <a:lnSpc>
                <a:spcPct val="150000"/>
              </a:lnSpc>
              <a:buAutoNum type="arabicPeriod"/>
            </a:pPr>
            <a:r>
              <a:rPr lang="zh-CN" altLang="en-US" sz="3200" dirty="0">
                <a:latin typeface="Arial" panose="020B0604020202020204" pitchFamily="34" charset="0"/>
                <a:ea typeface="黑体" panose="02010609060101010101" pitchFamily="49" charset="-122"/>
                <a:cs typeface="Arial" panose="020B0604020202020204" pitchFamily="34" charset="0"/>
              </a:rPr>
              <a:t>学习了解</a:t>
            </a:r>
            <a:r>
              <a:rPr lang="en-US" altLang="zh-CN" sz="3200" dirty="0" err="1">
                <a:latin typeface="Arial" panose="020B0604020202020204" pitchFamily="34" charset="0"/>
                <a:ea typeface="黑体" panose="02010609060101010101" pitchFamily="49" charset="-122"/>
                <a:cs typeface="Arial" panose="020B0604020202020204" pitchFamily="34" charset="0"/>
              </a:rPr>
              <a:t>LVGL</a:t>
            </a:r>
            <a:r>
              <a:rPr lang="zh-CN" altLang="en-US" sz="3200" dirty="0">
                <a:latin typeface="Arial" panose="020B0604020202020204" pitchFamily="34" charset="0"/>
                <a:ea typeface="黑体" panose="02010609060101010101" pitchFamily="49" charset="-122"/>
                <a:cs typeface="Arial" panose="020B0604020202020204" pitchFamily="34" charset="0"/>
              </a:rPr>
              <a:t>的基本概念</a:t>
            </a:r>
            <a:endParaRPr lang="en-US" altLang="zh-CN" sz="3200" dirty="0">
              <a:latin typeface="Arial" panose="020B0604020202020204" pitchFamily="34" charset="0"/>
              <a:ea typeface="黑体" panose="02010609060101010101" pitchFamily="49" charset="-122"/>
              <a:cs typeface="Arial" panose="020B0604020202020204" pitchFamily="34" charset="0"/>
            </a:endParaRPr>
          </a:p>
          <a:p>
            <a:pPr marL="457200" indent="-457200">
              <a:lnSpc>
                <a:spcPct val="150000"/>
              </a:lnSpc>
              <a:buAutoNum type="arabicPeriod"/>
            </a:pPr>
            <a:r>
              <a:rPr lang="zh-CN" altLang="en-US" sz="3200" dirty="0">
                <a:latin typeface="Arial" panose="020B0604020202020204" pitchFamily="34" charset="0"/>
                <a:ea typeface="黑体" panose="02010609060101010101" pitchFamily="49" charset="-122"/>
                <a:cs typeface="Arial" panose="020B0604020202020204" pitchFamily="34" charset="0"/>
              </a:rPr>
              <a:t>学习了解</a:t>
            </a:r>
            <a:r>
              <a:rPr lang="en-US" altLang="zh-CN" sz="3200" dirty="0">
                <a:latin typeface="Arial" panose="020B0604020202020204" pitchFamily="34" charset="0"/>
                <a:ea typeface="黑体" panose="02010609060101010101" pitchFamily="49" charset="-122"/>
                <a:cs typeface="Arial" panose="020B0604020202020204" pitchFamily="34" charset="0"/>
              </a:rPr>
              <a:t>UI</a:t>
            </a:r>
            <a:r>
              <a:rPr lang="zh-CN" altLang="en-US" sz="3200" dirty="0">
                <a:latin typeface="Arial" panose="020B0604020202020204" pitchFamily="34" charset="0"/>
                <a:ea typeface="黑体" panose="02010609060101010101" pitchFamily="49" charset="-122"/>
                <a:cs typeface="Arial" panose="020B0604020202020204" pitchFamily="34" charset="0"/>
              </a:rPr>
              <a:t>开发框架</a:t>
            </a:r>
            <a:endParaRPr lang="en-US" altLang="zh-CN" sz="3200" dirty="0">
              <a:latin typeface="Arial" panose="020B0604020202020204" pitchFamily="34" charset="0"/>
              <a:ea typeface="黑体" panose="02010609060101010101" pitchFamily="49" charset="-122"/>
              <a:cs typeface="Arial" panose="020B0604020202020204" pitchFamily="34" charset="0"/>
            </a:endParaRPr>
          </a:p>
          <a:p>
            <a:pPr marL="457200" indent="-457200">
              <a:lnSpc>
                <a:spcPct val="150000"/>
              </a:lnSpc>
              <a:buAutoNum type="arabicPeriod"/>
            </a:pPr>
            <a:r>
              <a:rPr lang="zh-CN" altLang="en-US" sz="3200" dirty="0">
                <a:latin typeface="Arial" panose="020B0604020202020204" pitchFamily="34" charset="0"/>
                <a:ea typeface="黑体" panose="02010609060101010101" pitchFamily="49" charset="-122"/>
                <a:cs typeface="Arial" panose="020B0604020202020204" pitchFamily="34" charset="0"/>
              </a:rPr>
              <a:t>掌握</a:t>
            </a:r>
            <a:r>
              <a:rPr lang="en-US" altLang="zh-CN" sz="3200" dirty="0">
                <a:latin typeface="Arial" panose="020B0604020202020204" pitchFamily="34" charset="0"/>
                <a:ea typeface="黑体" panose="02010609060101010101" pitchFamily="49" charset="-122"/>
                <a:cs typeface="Arial" panose="020B0604020202020204" pitchFamily="34" charset="0"/>
              </a:rPr>
              <a:t>UI</a:t>
            </a:r>
            <a:r>
              <a:rPr lang="zh-CN" altLang="en-US" sz="3200" dirty="0">
                <a:latin typeface="Arial" panose="020B0604020202020204" pitchFamily="34" charset="0"/>
                <a:ea typeface="黑体" panose="02010609060101010101" pitchFamily="49" charset="-122"/>
                <a:cs typeface="Arial" panose="020B0604020202020204" pitchFamily="34" charset="0"/>
              </a:rPr>
              <a:t>设计开发流程</a:t>
            </a:r>
            <a:endParaRPr lang="en-US" altLang="zh-CN" sz="3200" dirty="0">
              <a:latin typeface="Arial" panose="020B0604020202020204" pitchFamily="34" charset="0"/>
              <a:ea typeface="黑体" panose="02010609060101010101" pitchFamily="49" charset="-122"/>
              <a:cs typeface="Arial" panose="020B0604020202020204" pitchFamily="34" charset="0"/>
            </a:endParaRPr>
          </a:p>
          <a:p>
            <a:pPr marL="457200" indent="-457200">
              <a:lnSpc>
                <a:spcPct val="150000"/>
              </a:lnSpc>
              <a:buAutoNum type="arabicPeriod"/>
            </a:pPr>
            <a:endParaRPr lang="en-US" altLang="zh-CN" sz="3200" dirty="0">
              <a:solidFill>
                <a:srgbClr val="C00000"/>
              </a:solidFill>
              <a:latin typeface="黑体" panose="02010609060101010101" pitchFamily="49" charset="-122"/>
              <a:ea typeface="黑体" panose="02010609060101010101" pitchFamily="49" charset="-122"/>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4658360" y="2267585"/>
            <a:ext cx="3081655" cy="1333763"/>
          </a:xfrm>
          <a:prstGeom prst="rect">
            <a:avLst/>
          </a:prstGeom>
          <a:noFill/>
        </p:spPr>
        <p:txBody>
          <a:bodyPr wrap="square" rtlCol="0">
            <a:spAutoFit/>
          </a:bodyPr>
          <a:lstStyle/>
          <a:p>
            <a:pPr indent="0" algn="dist">
              <a:lnSpc>
                <a:spcPct val="150000"/>
              </a:lnSpc>
              <a:buNone/>
            </a:pPr>
            <a:r>
              <a:rPr lang="en-US" altLang="zh-CN" sz="6000" b="1" dirty="0">
                <a:solidFill>
                  <a:srgbClr val="C00000"/>
                </a:solidFill>
                <a:latin typeface="Arial Black" panose="020B0A04020102020204" pitchFamily="34" charset="0"/>
                <a:ea typeface="黑体" panose="02010609060101010101" pitchFamily="49" charset="-122"/>
                <a:cs typeface="Arial Black" panose="020B0A04020102020204" pitchFamily="34" charset="0"/>
              </a:rPr>
              <a:t>Q&amp;A</a:t>
            </a:r>
            <a:endParaRPr lang="en-US" altLang="zh-CN" sz="6000" b="1" dirty="0">
              <a:solidFill>
                <a:srgbClr val="C00000"/>
              </a:solidFill>
              <a:latin typeface="Arial Black" panose="020B0A04020102020204" pitchFamily="34" charset="0"/>
              <a:ea typeface="黑体" panose="02010609060101010101" pitchFamily="49" charset="-122"/>
              <a:cs typeface="Arial Black" panose="020B0A04020102020204" pitchFamily="34" charset="0"/>
            </a:endParaRPr>
          </a:p>
        </p:txBody>
      </p:sp>
      <p:sp>
        <p:nvSpPr>
          <p:cNvPr id="5" name="Title 1"/>
          <p:cNvSpPr>
            <a:spLocks noGrp="1"/>
          </p:cNvSpPr>
          <p:nvPr>
            <p:ph type="title"/>
          </p:nvPr>
        </p:nvSpPr>
        <p:spPr>
          <a:xfrm>
            <a:off x="436056" y="500836"/>
            <a:ext cx="11062648" cy="447842"/>
          </a:xfrm>
        </p:spPr>
        <p:txBody>
          <a:bodyPr>
            <a:normAutofit fontScale="90000"/>
          </a:bodyPr>
          <a:lstStyle/>
          <a:p>
            <a:r>
              <a:rPr lang="zh-CN" altLang="en-US" sz="3100" dirty="0">
                <a:solidFill>
                  <a:schemeClr val="tx1">
                    <a:lumMod val="75000"/>
                    <a:lumOff val="25000"/>
                  </a:schemeClr>
                </a:solidFill>
                <a:latin typeface="黑体" panose="02010609060101010101" pitchFamily="49" charset="-122"/>
                <a:ea typeface="黑体" panose="02010609060101010101" pitchFamily="49" charset="-122"/>
                <a:cs typeface="Arial" panose="020B0604020202020204" pitchFamily="34" charset="0"/>
              </a:rPr>
              <a:t>课程答疑</a:t>
            </a:r>
            <a:endParaRPr lang="en-US" altLang="zh-CN" sz="3100" dirty="0">
              <a:solidFill>
                <a:srgbClr val="00B0F0"/>
              </a:solidFill>
              <a:latin typeface="黑体" panose="02010609060101010101" pitchFamily="49" charset="-122"/>
              <a:ea typeface="黑体" panose="02010609060101010101" pitchFamily="49" charset="-122"/>
              <a:cs typeface="Arial" panose="020B0604020202020204" pitchFamily="34" charset="0"/>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custDataLst>
              <p:tags r:id="rId1"/>
            </p:custDataLst>
          </p:nvPr>
        </p:nvSpPr>
        <p:spPr/>
        <p:txBody>
          <a:bodyPr/>
          <a:p>
            <a:r>
              <a:rPr lang="zh-CN" altLang="en-US" b="1" i="1" u="sng" dirty="0"/>
              <a:t>课后</a:t>
            </a:r>
            <a:r>
              <a:rPr lang="en-US" altLang="zh-CN" b="1" i="1" u="sng" dirty="0"/>
              <a:t>-</a:t>
            </a:r>
            <a:r>
              <a:rPr lang="zh-CN" altLang="en-US" b="1" i="1" u="sng" dirty="0"/>
              <a:t>问卷调研</a:t>
            </a:r>
            <a:endParaRPr lang="zh-CN" altLang="en-US" dirty="0"/>
          </a:p>
        </p:txBody>
      </p:sp>
      <p:pic>
        <p:nvPicPr>
          <p:cNvPr id="6" name="图片 5"/>
          <p:cNvPicPr>
            <a:picLocks noChangeAspect="1"/>
          </p:cNvPicPr>
          <p:nvPr>
            <p:custDataLst>
              <p:tags r:id="rId2"/>
            </p:custDataLst>
          </p:nvPr>
        </p:nvPicPr>
        <p:blipFill>
          <a:blip r:embed="rId3" cstate="screen"/>
          <a:stretch>
            <a:fillRect/>
          </a:stretch>
        </p:blipFill>
        <p:spPr>
          <a:xfrm>
            <a:off x="6137595" y="3977404"/>
            <a:ext cx="3299460" cy="1855946"/>
          </a:xfrm>
          <a:prstGeom prst="rect">
            <a:avLst/>
          </a:prstGeom>
        </p:spPr>
      </p:pic>
      <p:sp>
        <p:nvSpPr>
          <p:cNvPr id="8" name="矩形: 圆角 7"/>
          <p:cNvSpPr/>
          <p:nvPr>
            <p:custDataLst>
              <p:tags r:id="rId4"/>
            </p:custDataLst>
          </p:nvPr>
        </p:nvSpPr>
        <p:spPr>
          <a:xfrm>
            <a:off x="2754945" y="2053350"/>
            <a:ext cx="3780000" cy="3780000"/>
          </a:xfrm>
          <a:prstGeom prst="roundRect">
            <a:avLst/>
          </a:prstGeom>
          <a:noFill/>
          <a:ln w="19050">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9" name="图片 8"/>
          <p:cNvPicPr>
            <a:picLocks noChangeAspect="1"/>
          </p:cNvPicPr>
          <p:nvPr>
            <p:custDataLst>
              <p:tags r:id="rId5"/>
            </p:custDataLst>
          </p:nvPr>
        </p:nvPicPr>
        <p:blipFill>
          <a:blip r:embed="rId6"/>
          <a:stretch>
            <a:fillRect/>
          </a:stretch>
        </p:blipFill>
        <p:spPr>
          <a:xfrm>
            <a:off x="3024945" y="2357404"/>
            <a:ext cx="3240000" cy="3240000"/>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custDataLst>
              <p:tags r:id="rId1"/>
            </p:custDataLst>
          </p:nvPr>
        </p:nvSpPr>
        <p:spPr/>
        <p:txBody>
          <a:bodyPr/>
          <a:p>
            <a:r>
              <a:rPr lang="zh-CN" altLang="en-US" b="1" i="1" u="sng" dirty="0"/>
              <a:t>课后</a:t>
            </a:r>
            <a:r>
              <a:rPr lang="en-US" altLang="zh-CN" b="1" i="1" u="sng" dirty="0"/>
              <a:t>-</a:t>
            </a:r>
            <a:r>
              <a:rPr lang="zh-CN" altLang="en-US" b="1" i="1" u="sng" dirty="0"/>
              <a:t>考试测评</a:t>
            </a:r>
            <a:endParaRPr lang="zh-CN" altLang="en-US" dirty="0"/>
          </a:p>
        </p:txBody>
      </p:sp>
      <p:pic>
        <p:nvPicPr>
          <p:cNvPr id="6" name="图片 5"/>
          <p:cNvPicPr>
            <a:picLocks noChangeAspect="1"/>
          </p:cNvPicPr>
          <p:nvPr>
            <p:custDataLst>
              <p:tags r:id="rId2"/>
            </p:custDataLst>
          </p:nvPr>
        </p:nvPicPr>
        <p:blipFill>
          <a:blip r:embed="rId3" cstate="screen"/>
          <a:stretch>
            <a:fillRect/>
          </a:stretch>
        </p:blipFill>
        <p:spPr>
          <a:xfrm>
            <a:off x="6137595" y="3977404"/>
            <a:ext cx="3299460" cy="1855946"/>
          </a:xfrm>
          <a:prstGeom prst="rect">
            <a:avLst/>
          </a:prstGeom>
        </p:spPr>
      </p:pic>
      <p:sp>
        <p:nvSpPr>
          <p:cNvPr id="8" name="矩形: 圆角 7"/>
          <p:cNvSpPr/>
          <p:nvPr>
            <p:custDataLst>
              <p:tags r:id="rId4"/>
            </p:custDataLst>
          </p:nvPr>
        </p:nvSpPr>
        <p:spPr>
          <a:xfrm>
            <a:off x="2754945" y="2053350"/>
            <a:ext cx="3780000" cy="3780000"/>
          </a:xfrm>
          <a:prstGeom prst="roundRect">
            <a:avLst/>
          </a:prstGeom>
          <a:noFill/>
          <a:ln w="19050">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9" name="图片 8"/>
          <p:cNvPicPr>
            <a:picLocks noChangeAspect="1"/>
          </p:cNvPicPr>
          <p:nvPr>
            <p:custDataLst>
              <p:tags r:id="rId5"/>
            </p:custDataLst>
          </p:nvPr>
        </p:nvPicPr>
        <p:blipFill>
          <a:blip r:embed="rId6"/>
          <a:stretch>
            <a:fillRect/>
          </a:stretch>
        </p:blipFill>
        <p:spPr>
          <a:xfrm>
            <a:off x="3024945" y="2323350"/>
            <a:ext cx="3240000" cy="3240000"/>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圆角矩形 4"/>
          <p:cNvSpPr/>
          <p:nvPr/>
        </p:nvSpPr>
        <p:spPr>
          <a:xfrm>
            <a:off x="386093" y="1839689"/>
            <a:ext cx="6298514" cy="2589638"/>
          </a:xfrm>
          <a:prstGeom prst="roundRect">
            <a:avLst>
              <a:gd name="adj" fmla="val 5714"/>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087755" eaLnBrk="0" hangingPunct="0">
              <a:lnSpc>
                <a:spcPts val="4000"/>
              </a:lnSpc>
              <a:spcBef>
                <a:spcPts val="615"/>
              </a:spcBef>
              <a:defRPr/>
            </a:pPr>
            <a:r>
              <a:rPr lang="zh-CN" altLang="en-US" sz="3200" b="1" dirty="0">
                <a:ln w="12700">
                  <a:noFill/>
                  <a:prstDash val="solid"/>
                </a:ln>
                <a:solidFill>
                  <a:srgbClr val="FA0505"/>
                </a:solidFill>
                <a:latin typeface="黑体" panose="02010609060101010101" pitchFamily="49" charset="-122"/>
                <a:ea typeface="黑体" panose="02010609060101010101" pitchFamily="49" charset="-122"/>
                <a:cs typeface="Arial" panose="020B0604020202020204" pitchFamily="34" charset="0"/>
              </a:rPr>
              <a:t>目录一 </a:t>
            </a:r>
            <a:r>
              <a:rPr lang="en-US" sz="3200" b="1" dirty="0">
                <a:ln w="12700">
                  <a:noFill/>
                  <a:prstDash val="solid"/>
                </a:ln>
                <a:solidFill>
                  <a:srgbClr val="FA0505"/>
                </a:solidFill>
                <a:latin typeface="黑体" panose="02010609060101010101" pitchFamily="49" charset="-122"/>
                <a:ea typeface="黑体" panose="02010609060101010101" pitchFamily="49" charset="-122"/>
                <a:cs typeface="Arial" panose="020B0604020202020204" pitchFamily="34" charset="0"/>
              </a:rPr>
              <a:t>LVGL</a:t>
            </a:r>
            <a:r>
              <a:rPr lang="zh-CN" altLang="en-US" sz="3200" b="1" dirty="0">
                <a:ln w="12700">
                  <a:noFill/>
                  <a:prstDash val="solid"/>
                </a:ln>
                <a:solidFill>
                  <a:srgbClr val="FA0505"/>
                </a:solidFill>
                <a:latin typeface="黑体" panose="02010609060101010101" pitchFamily="49" charset="-122"/>
                <a:ea typeface="黑体" panose="02010609060101010101" pitchFamily="49" charset="-122"/>
                <a:cs typeface="Arial" panose="020B0604020202020204" pitchFamily="34" charset="0"/>
              </a:rPr>
              <a:t>基础介绍</a:t>
            </a:r>
            <a:endParaRPr lang="en-US" altLang="zh-CN" sz="3200" b="1" dirty="0">
              <a:ln w="12700">
                <a:noFill/>
                <a:prstDash val="solid"/>
              </a:ln>
              <a:solidFill>
                <a:srgbClr val="FA0505"/>
              </a:solidFill>
              <a:latin typeface="黑体" panose="02010609060101010101" pitchFamily="49" charset="-122"/>
              <a:ea typeface="黑体" panose="02010609060101010101" pitchFamily="49" charset="-122"/>
              <a:cs typeface="Arial" panose="020B0604020202020204" pitchFamily="34" charset="0"/>
            </a:endParaRPr>
          </a:p>
          <a:p>
            <a:pPr defTabSz="1087755" eaLnBrk="0" hangingPunct="0">
              <a:lnSpc>
                <a:spcPts val="4000"/>
              </a:lnSpc>
              <a:spcBef>
                <a:spcPts val="615"/>
              </a:spcBef>
              <a:defRPr/>
            </a:pPr>
            <a:r>
              <a:rPr lang="zh-CN" altLang="en-US" sz="3200" dirty="0">
                <a:ln w="12700">
                  <a:noFill/>
                  <a:prstDash val="solid"/>
                </a:ln>
                <a:solidFill>
                  <a:srgbClr val="262626"/>
                </a:solidFill>
                <a:latin typeface="黑体" panose="02010609060101010101" pitchFamily="49" charset="-122"/>
                <a:ea typeface="黑体" panose="02010609060101010101" pitchFamily="49" charset="-122"/>
                <a:cs typeface="Arial" panose="020B0604020202020204" pitchFamily="34" charset="0"/>
              </a:rPr>
              <a:t>目录二 </a:t>
            </a:r>
            <a:r>
              <a:rPr lang="en-US" altLang="zh-CN" sz="3200" dirty="0">
                <a:ln w="12700">
                  <a:noFill/>
                  <a:prstDash val="solid"/>
                </a:ln>
                <a:solidFill>
                  <a:srgbClr val="262626"/>
                </a:solidFill>
                <a:latin typeface="黑体" panose="02010609060101010101" pitchFamily="49" charset="-122"/>
                <a:ea typeface="黑体" panose="02010609060101010101" pitchFamily="49" charset="-122"/>
                <a:cs typeface="Arial" panose="020B0604020202020204" pitchFamily="34" charset="0"/>
              </a:rPr>
              <a:t>LVGL</a:t>
            </a:r>
            <a:r>
              <a:rPr lang="zh-CN" altLang="en-US" sz="3200" dirty="0">
                <a:ln w="12700">
                  <a:noFill/>
                  <a:prstDash val="solid"/>
                </a:ln>
                <a:solidFill>
                  <a:srgbClr val="262626"/>
                </a:solidFill>
                <a:latin typeface="黑体" panose="02010609060101010101" pitchFamily="49" charset="-122"/>
                <a:ea typeface="黑体" panose="02010609060101010101" pitchFamily="49" charset="-122"/>
                <a:cs typeface="Arial" panose="020B0604020202020204" pitchFamily="34" charset="0"/>
              </a:rPr>
              <a:t>常用组件</a:t>
            </a:r>
            <a:endParaRPr lang="en-US" altLang="zh-CN" sz="3200" dirty="0">
              <a:ln w="12700">
                <a:noFill/>
                <a:prstDash val="solid"/>
              </a:ln>
              <a:solidFill>
                <a:srgbClr val="262626"/>
              </a:solidFill>
              <a:latin typeface="黑体" panose="02010609060101010101" pitchFamily="49" charset="-122"/>
              <a:ea typeface="黑体" panose="02010609060101010101" pitchFamily="49" charset="-122"/>
              <a:cs typeface="Arial" panose="020B0604020202020204" pitchFamily="34" charset="0"/>
            </a:endParaRPr>
          </a:p>
          <a:p>
            <a:pPr defTabSz="1087755" eaLnBrk="0" hangingPunct="0">
              <a:lnSpc>
                <a:spcPts val="4000"/>
              </a:lnSpc>
              <a:spcBef>
                <a:spcPts val="615"/>
              </a:spcBef>
              <a:defRPr/>
            </a:pPr>
            <a:r>
              <a:rPr lang="zh-CN" altLang="en-US" sz="3200" dirty="0">
                <a:ln w="12700">
                  <a:noFill/>
                  <a:prstDash val="solid"/>
                </a:ln>
                <a:solidFill>
                  <a:srgbClr val="262626"/>
                </a:solidFill>
                <a:latin typeface="黑体" panose="02010609060101010101" pitchFamily="49" charset="-122"/>
                <a:ea typeface="黑体" panose="02010609060101010101" pitchFamily="49" charset="-122"/>
                <a:cs typeface="Arial" panose="020B0604020202020204" pitchFamily="34" charset="0"/>
              </a:rPr>
              <a:t>目录三 </a:t>
            </a:r>
            <a:r>
              <a:rPr lang="en-US" altLang="zh-CN" sz="3200" dirty="0">
                <a:ln w="12700">
                  <a:noFill/>
                  <a:prstDash val="solid"/>
                </a:ln>
                <a:solidFill>
                  <a:srgbClr val="262626"/>
                </a:solidFill>
                <a:latin typeface="黑体" panose="02010609060101010101" pitchFamily="49" charset="-122"/>
                <a:ea typeface="黑体" panose="02010609060101010101" pitchFamily="49" charset="-122"/>
                <a:cs typeface="Arial" panose="020B0604020202020204" pitchFamily="34" charset="0"/>
              </a:rPr>
              <a:t>UI</a:t>
            </a:r>
            <a:r>
              <a:rPr lang="zh-CN" altLang="en-US" sz="3200" dirty="0">
                <a:ln w="12700">
                  <a:noFill/>
                  <a:prstDash val="solid"/>
                </a:ln>
                <a:solidFill>
                  <a:srgbClr val="262626"/>
                </a:solidFill>
                <a:latin typeface="黑体" panose="02010609060101010101" pitchFamily="49" charset="-122"/>
                <a:ea typeface="黑体" panose="02010609060101010101" pitchFamily="49" charset="-122"/>
                <a:cs typeface="Arial" panose="020B0604020202020204" pitchFamily="34" charset="0"/>
              </a:rPr>
              <a:t>开发框架</a:t>
            </a:r>
            <a:r>
              <a:rPr lang="zh-CN" altLang="en-US" sz="3200" dirty="0">
                <a:ln w="12700">
                  <a:noFill/>
                  <a:prstDash val="solid"/>
                </a:ln>
                <a:solidFill>
                  <a:srgbClr val="262626"/>
                </a:solidFill>
                <a:latin typeface="黑体" panose="02010609060101010101" pitchFamily="49" charset="-122"/>
                <a:ea typeface="黑体" panose="02010609060101010101" pitchFamily="49" charset="-122"/>
                <a:cs typeface="Arial" panose="020B0604020202020204" pitchFamily="34" charset="0"/>
              </a:rPr>
              <a:t>介绍</a:t>
            </a:r>
            <a:endParaRPr lang="zh-CN" altLang="en-US" sz="3200" dirty="0">
              <a:ln w="12700">
                <a:noFill/>
                <a:prstDash val="solid"/>
              </a:ln>
              <a:solidFill>
                <a:srgbClr val="262626"/>
              </a:solidFill>
              <a:latin typeface="黑体" panose="02010609060101010101" pitchFamily="49" charset="-122"/>
              <a:ea typeface="黑体" panose="02010609060101010101" pitchFamily="49" charset="-122"/>
              <a:cs typeface="Arial" panose="020B0604020202020204" pitchFamily="34" charset="0"/>
            </a:endParaRPr>
          </a:p>
          <a:p>
            <a:pPr defTabSz="1087755" eaLnBrk="0" hangingPunct="0">
              <a:lnSpc>
                <a:spcPts val="4000"/>
              </a:lnSpc>
              <a:spcBef>
                <a:spcPts val="615"/>
              </a:spcBef>
              <a:defRPr/>
            </a:pPr>
            <a:r>
              <a:rPr lang="zh-CN" altLang="en-US" sz="3200" dirty="0">
                <a:ln w="12700">
                  <a:noFill/>
                  <a:prstDash val="solid"/>
                </a:ln>
                <a:solidFill>
                  <a:srgbClr val="262626"/>
                </a:solidFill>
                <a:latin typeface="黑体" panose="02010609060101010101" pitchFamily="49" charset="-122"/>
                <a:ea typeface="黑体" panose="02010609060101010101" pitchFamily="49" charset="-122"/>
                <a:cs typeface="Arial" panose="020B0604020202020204" pitchFamily="34" charset="0"/>
                <a:sym typeface="+mn-ea"/>
              </a:rPr>
              <a:t>目录</a:t>
            </a:r>
            <a:r>
              <a:rPr lang="zh-CN" altLang="en-US" sz="3200" dirty="0">
                <a:ln w="12700">
                  <a:noFill/>
                  <a:prstDash val="solid"/>
                </a:ln>
                <a:solidFill>
                  <a:srgbClr val="262626"/>
                </a:solidFill>
                <a:latin typeface="黑体" panose="02010609060101010101" pitchFamily="49" charset="-122"/>
                <a:ea typeface="黑体" panose="02010609060101010101" pitchFamily="49" charset="-122"/>
                <a:cs typeface="Arial" panose="020B0604020202020204" pitchFamily="34" charset="0"/>
                <a:sym typeface="+mn-ea"/>
              </a:rPr>
              <a:t>四 </a:t>
            </a:r>
            <a:r>
              <a:rPr lang="en-US" altLang="zh-CN" sz="3200" dirty="0">
                <a:ln w="12700">
                  <a:noFill/>
                  <a:prstDash val="solid"/>
                </a:ln>
                <a:solidFill>
                  <a:srgbClr val="262626"/>
                </a:solidFill>
                <a:latin typeface="黑体" panose="02010609060101010101" pitchFamily="49" charset="-122"/>
                <a:ea typeface="黑体" panose="02010609060101010101" pitchFamily="49" charset="-122"/>
                <a:cs typeface="Arial" panose="020B0604020202020204" pitchFamily="34" charset="0"/>
                <a:sym typeface="+mn-ea"/>
              </a:rPr>
              <a:t>UI</a:t>
            </a:r>
            <a:r>
              <a:rPr lang="zh-CN" altLang="en-US" sz="3200" dirty="0">
                <a:ln w="12700">
                  <a:noFill/>
                  <a:prstDash val="solid"/>
                </a:ln>
                <a:solidFill>
                  <a:srgbClr val="262626"/>
                </a:solidFill>
                <a:latin typeface="黑体" panose="02010609060101010101" pitchFamily="49" charset="-122"/>
                <a:ea typeface="黑体" panose="02010609060101010101" pitchFamily="49" charset="-122"/>
                <a:cs typeface="Arial" panose="020B0604020202020204" pitchFamily="34" charset="0"/>
                <a:sym typeface="+mn-ea"/>
              </a:rPr>
              <a:t>设计开发流程</a:t>
            </a:r>
            <a:endParaRPr lang="zh-CN" altLang="en-US" sz="3200" dirty="0">
              <a:ln w="12700">
                <a:noFill/>
                <a:prstDash val="solid"/>
              </a:ln>
              <a:solidFill>
                <a:srgbClr val="262626"/>
              </a:solidFill>
              <a:latin typeface="黑体" panose="02010609060101010101" pitchFamily="49" charset="-122"/>
              <a:ea typeface="黑体" panose="02010609060101010101" pitchFamily="49" charset="-122"/>
              <a:cs typeface="Arial" panose="020B0604020202020204" pitchFamily="34" charset="0"/>
            </a:endParaRPr>
          </a:p>
          <a:p>
            <a:pPr defTabSz="1087755" eaLnBrk="0" hangingPunct="0">
              <a:lnSpc>
                <a:spcPts val="4000"/>
              </a:lnSpc>
              <a:spcBef>
                <a:spcPts val="615"/>
              </a:spcBef>
              <a:defRPr/>
            </a:pPr>
            <a:endParaRPr lang="zh-CN" altLang="en-US" sz="3200" dirty="0">
              <a:ln w="12700">
                <a:noFill/>
                <a:prstDash val="solid"/>
              </a:ln>
              <a:solidFill>
                <a:srgbClr val="262626"/>
              </a:solidFill>
              <a:latin typeface="黑体" panose="02010609060101010101" pitchFamily="49" charset="-122"/>
              <a:ea typeface="黑体" panose="02010609060101010101" pitchFamily="49" charset="-122"/>
              <a:cs typeface="Arial" panose="020B0604020202020204" pitchFamily="3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custDataLst>
              <p:tags r:id="rId1"/>
            </p:custDataLst>
          </p:nvPr>
        </p:nvSpPr>
        <p:spPr>
          <a:xfrm>
            <a:off x="2078355" y="2494915"/>
            <a:ext cx="1472565" cy="13677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b" anchorCtr="0">
            <a:norm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00000"/>
              </a:lnSpc>
            </a:pPr>
            <a:r>
              <a:rPr lang="en-US" altLang="zh-CN" sz="8800" b="1" spc="200" dirty="0">
                <a:solidFill>
                  <a:srgbClr val="404040"/>
                </a:solidFill>
                <a:uFillTx/>
                <a:latin typeface="Arial" panose="020B0604020202020204" pitchFamily="34" charset="0"/>
                <a:ea typeface="微软雅黑" panose="020B0503020204020204" charset="-122"/>
                <a:cs typeface="Arial" panose="020B0604020202020204" pitchFamily="34" charset="0"/>
                <a:sym typeface="+mn-lt"/>
              </a:rPr>
              <a:t>01</a:t>
            </a:r>
            <a:endParaRPr lang="en-US" altLang="zh-CN" sz="8800" b="1" spc="200" dirty="0">
              <a:solidFill>
                <a:srgbClr val="404040"/>
              </a:solidFill>
              <a:uFillTx/>
              <a:latin typeface="Arial" panose="020B0604020202020204" pitchFamily="34" charset="0"/>
              <a:ea typeface="微软雅黑" panose="020B0503020204020204" charset="-122"/>
              <a:cs typeface="Arial" panose="020B0604020202020204" pitchFamily="34" charset="0"/>
              <a:sym typeface="+mn-lt"/>
            </a:endParaRPr>
          </a:p>
        </p:txBody>
      </p:sp>
      <p:sp>
        <p:nvSpPr>
          <p:cNvPr id="8" name="文本占位符 8"/>
          <p:cNvSpPr>
            <a:spLocks noGrp="1"/>
          </p:cNvSpPr>
          <p:nvPr>
            <p:custDataLst>
              <p:tags r:id="rId2"/>
            </p:custDataLst>
          </p:nvPr>
        </p:nvSpPr>
        <p:spPr>
          <a:xfrm>
            <a:off x="2078990" y="3862705"/>
            <a:ext cx="1471930" cy="447040"/>
          </a:xfrm>
          <a:prstGeom prst="rect">
            <a:avLst/>
          </a:prstGeom>
          <a:solidFill>
            <a:schemeClr val="bg1"/>
          </a:solidFill>
        </p:spPr>
        <p:txBody>
          <a:bodyPr vert="horz" lIns="0" tIns="0" rIns="0" bIns="0" rtlCol="0" anchor="ctr">
            <a:noAutofit/>
          </a:bodyPr>
          <a:lstStyle>
            <a:lvl1pPr marL="0" indent="0" algn="l" defTabSz="914400" rtl="0" eaLnBrk="1" fontAlgn="auto" latinLnBrk="0" hangingPunct="1">
              <a:lnSpc>
                <a:spcPct val="130000"/>
              </a:lnSpc>
              <a:spcBef>
                <a:spcPts val="0"/>
              </a:spcBef>
              <a:spcAft>
                <a:spcPts val="750"/>
              </a:spcAft>
              <a:buFont typeface="Arial" panose="020B0604020202020204" pitchFamily="34" charset="0"/>
              <a:buNone/>
              <a:defRPr sz="1600" b="1" u="none" strike="noStrike" kern="1200" cap="none" spc="110" normalizeH="0" baseline="0">
                <a:solidFill>
                  <a:schemeClr val="bg1"/>
                </a:solidFill>
                <a:uFillTx/>
                <a:latin typeface="Arial" panose="020B0604020202020204" pitchFamily="34" charset="0"/>
                <a:ea typeface="微软雅黑" panose="020B0503020204020204" charset="-122"/>
                <a:cs typeface="+mn-cs"/>
              </a:defRPr>
            </a:lvl1pPr>
            <a:lvl2pPr marL="685800" indent="-228600" algn="l" defTabSz="914400" rtl="0" eaLnBrk="1" fontAlgn="auto" latinLnBrk="0" hangingPunct="1">
              <a:lnSpc>
                <a:spcPct val="130000"/>
              </a:lnSpc>
              <a:spcBef>
                <a:spcPts val="0"/>
              </a:spcBef>
              <a:spcAft>
                <a:spcPts val="750"/>
              </a:spcAft>
              <a:buFont typeface="Arial" panose="020B0604020202020204" pitchFamily="34" charset="0"/>
              <a:buChar char="•"/>
              <a:tabLst>
                <a:tab pos="1609725" algn="l"/>
              </a:tabLst>
              <a:defRPr sz="1600" u="none" strike="noStrike" kern="1200" cap="none" spc="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2pPr>
            <a:lvl3pPr marL="1143000" indent="-228600" algn="l" defTabSz="914400" rtl="0" eaLnBrk="1" fontAlgn="auto" latinLnBrk="0" hangingPunct="1">
              <a:lnSpc>
                <a:spcPct val="130000"/>
              </a:lnSpc>
              <a:spcBef>
                <a:spcPts val="0"/>
              </a:spcBef>
              <a:spcAft>
                <a:spcPts val="750"/>
              </a:spcAft>
              <a:buFont typeface="Arial" panose="020B0604020202020204" pitchFamily="34" charset="0"/>
              <a:buChar char="•"/>
              <a:defRPr sz="1600" u="none" strike="noStrike" kern="1200" cap="none" spc="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3pPr>
            <a:lvl4pPr marL="1600200" indent="-228600" algn="l" defTabSz="914400" rtl="0" eaLnBrk="1" fontAlgn="auto" latinLnBrk="0" hangingPunct="1">
              <a:lnSpc>
                <a:spcPct val="130000"/>
              </a:lnSpc>
              <a:spcBef>
                <a:spcPts val="0"/>
              </a:spcBef>
              <a:spcAft>
                <a:spcPts val="750"/>
              </a:spcAft>
              <a:buFont typeface="Arial" panose="020B0604020202020204" pitchFamily="34" charset="0"/>
              <a:buChar char="•"/>
              <a:defRPr sz="1600" u="none" strike="noStrike" kern="1200" cap="none" spc="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4pPr>
            <a:lvl5pPr marL="2057400" indent="-228600" algn="l" defTabSz="914400" rtl="0" eaLnBrk="1" fontAlgn="auto" latinLnBrk="0" hangingPunct="1">
              <a:lnSpc>
                <a:spcPct val="130000"/>
              </a:lnSpc>
              <a:spcBef>
                <a:spcPts val="0"/>
              </a:spcBef>
              <a:spcAft>
                <a:spcPts val="750"/>
              </a:spcAft>
              <a:buFont typeface="Arial" panose="020B0604020202020204" pitchFamily="34" charset="0"/>
              <a:buChar char="•"/>
              <a:defRPr sz="1600" u="none" strike="noStrike" kern="1200" cap="none" spc="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altLang="zh-CN" spc="200" dirty="0">
                <a:solidFill>
                  <a:srgbClr val="404040"/>
                </a:solidFill>
                <a:uFillTx/>
              </a:rPr>
              <a:t>Part One</a:t>
            </a:r>
            <a:endParaRPr lang="en-US" altLang="zh-CN" spc="200" dirty="0">
              <a:solidFill>
                <a:srgbClr val="404040"/>
              </a:solidFill>
              <a:uFillTx/>
            </a:endParaRPr>
          </a:p>
        </p:txBody>
      </p:sp>
      <p:sp>
        <p:nvSpPr>
          <p:cNvPr id="2" name="标题 1"/>
          <p:cNvSpPr>
            <a:spLocks noGrp="1"/>
          </p:cNvSpPr>
          <p:nvPr>
            <p:ph type="title"/>
            <p:custDataLst>
              <p:tags r:id="rId3"/>
            </p:custDataLst>
          </p:nvPr>
        </p:nvSpPr>
        <p:spPr>
          <a:xfrm>
            <a:off x="3768026" y="2562226"/>
            <a:ext cx="5861749" cy="1096009"/>
          </a:xfrm>
        </p:spPr>
        <p:txBody>
          <a:bodyPr/>
          <a:lstStyle/>
          <a:p>
            <a:r>
              <a:rPr lang="en-US" altLang="zh-CN" dirty="0">
                <a:solidFill>
                  <a:srgbClr val="404040"/>
                </a:solidFill>
                <a:latin typeface="黑体" panose="02010609060101010101" pitchFamily="49" charset="-122"/>
                <a:ea typeface="黑体" panose="02010609060101010101" pitchFamily="49" charset="-122"/>
              </a:rPr>
              <a:t>LVGL</a:t>
            </a:r>
            <a:r>
              <a:rPr lang="zh-CN" altLang="en-US" dirty="0">
                <a:solidFill>
                  <a:srgbClr val="404040"/>
                </a:solidFill>
                <a:latin typeface="黑体" panose="02010609060101010101" pitchFamily="49" charset="-122"/>
                <a:ea typeface="黑体" panose="02010609060101010101" pitchFamily="49" charset="-122"/>
              </a:rPr>
              <a:t>基础介绍</a:t>
            </a:r>
            <a:r>
              <a:rPr lang="en-US" altLang="zh-CN" dirty="0">
                <a:solidFill>
                  <a:srgbClr val="404040"/>
                </a:solidFill>
                <a:latin typeface="黑体" panose="02010609060101010101" pitchFamily="49" charset="-122"/>
                <a:ea typeface="黑体" panose="02010609060101010101" pitchFamily="49" charset="-122"/>
              </a:rPr>
              <a:t>	</a:t>
            </a:r>
            <a:endParaRPr lang="en-US" altLang="zh-CN" dirty="0">
              <a:solidFill>
                <a:srgbClr val="404040"/>
              </a:solidFill>
              <a:latin typeface="黑体" panose="02010609060101010101" pitchFamily="49" charset="-122"/>
              <a:ea typeface="黑体" panose="02010609060101010101" pitchFamily="49" charset="-122"/>
            </a:endParaRPr>
          </a:p>
        </p:txBody>
      </p:sp>
    </p:spTree>
    <p:custDataLst>
      <p:tags r:id="rId4"/>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838622" y="2881565"/>
            <a:ext cx="10513169" cy="1254831"/>
            <a:chOff x="838622" y="2992917"/>
            <a:chExt cx="10513169" cy="1254831"/>
          </a:xfrm>
        </p:grpSpPr>
        <p:sp>
          <p:nvSpPr>
            <p:cNvPr id="3" name="矩形 2"/>
            <p:cNvSpPr/>
            <p:nvPr>
              <p:custDataLst>
                <p:tags r:id="rId1"/>
              </p:custDataLst>
            </p:nvPr>
          </p:nvSpPr>
          <p:spPr>
            <a:xfrm>
              <a:off x="838622" y="3405530"/>
              <a:ext cx="10513169" cy="842218"/>
            </a:xfrm>
            <a:prstGeom prst="rect">
              <a:avLst/>
            </a:prstGeom>
          </p:spPr>
          <p:txBody>
            <a:bodyPr wrap="square">
              <a:spAutoFit/>
            </a:bodyPr>
            <a:p>
              <a:pPr defTabSz="913130">
                <a:lnSpc>
                  <a:spcPct val="120000"/>
                </a:lnSpc>
                <a:defRPr/>
              </a:pPr>
              <a:r>
                <a:rPr lang="en-US" altLang="zh-CN" sz="1400" dirty="0" err="1">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rPr>
                <a:t>LVGL</a:t>
              </a:r>
              <a:r>
                <a:rPr lang="en-US" altLang="zh-CN" sz="1400" dirty="0">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rPr>
                <a:t> </a:t>
              </a:r>
              <a:r>
                <a:rPr lang="zh-CN" altLang="en-US" sz="1400" dirty="0">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rPr>
                <a:t>项目作者是来自匈牙利首都布达佩斯的 </a:t>
              </a:r>
              <a:r>
                <a:rPr lang="en-US" altLang="zh-CN" sz="1400" dirty="0" err="1">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rPr>
                <a:t>Gábor</a:t>
              </a:r>
              <a:r>
                <a:rPr lang="en-US" altLang="zh-CN" sz="1400" dirty="0">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rPr>
                <a:t> Kiss-</a:t>
              </a:r>
              <a:r>
                <a:rPr lang="en-US" altLang="zh-CN" sz="1400" dirty="0" err="1">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rPr>
                <a:t>Vámosi</a:t>
              </a:r>
              <a:r>
                <a:rPr lang="en-US" altLang="zh-CN" sz="1400" dirty="0">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rPr>
                <a:t> </a:t>
              </a:r>
              <a:r>
                <a:rPr lang="zh-CN" altLang="en-US" sz="1400" dirty="0">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rPr>
                <a:t>。</a:t>
              </a:r>
              <a:r>
                <a:rPr lang="en-US" altLang="zh-CN" sz="1400" dirty="0">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rPr>
                <a:t>Kiss </a:t>
              </a:r>
              <a:r>
                <a:rPr lang="zh-CN" altLang="en-US" sz="1400" dirty="0">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rPr>
                <a:t>在</a:t>
              </a:r>
              <a:r>
                <a:rPr lang="en-US" altLang="zh-CN" sz="1400" dirty="0">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rPr>
                <a:t>2016</a:t>
              </a:r>
              <a:r>
                <a:rPr lang="zh-CN" altLang="en-US" sz="1400" dirty="0">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rPr>
                <a:t>年将其发布在 </a:t>
              </a:r>
              <a:r>
                <a:rPr lang="en-US" altLang="zh-CN" sz="1400" dirty="0">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rPr>
                <a:t>GitHub</a:t>
              </a:r>
              <a:r>
                <a:rPr lang="zh-CN" altLang="en-US" sz="1400" dirty="0">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rPr>
                <a:t>上。当时叫 </a:t>
              </a:r>
              <a:r>
                <a:rPr lang="en-US" altLang="zh-CN" sz="1400" dirty="0" err="1">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rPr>
                <a:t>LittlevGL</a:t>
              </a:r>
              <a:r>
                <a:rPr lang="zh-CN" altLang="en-US" sz="1400" dirty="0">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rPr>
                <a:t>而不是</a:t>
              </a:r>
              <a:r>
                <a:rPr lang="en-US" altLang="zh-CN" sz="1400" dirty="0" err="1">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rPr>
                <a:t>LVGL</a:t>
              </a:r>
              <a:r>
                <a:rPr lang="zh-CN" altLang="en-US" sz="1400" dirty="0">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rPr>
                <a:t>，后来作者重新命名为 </a:t>
              </a:r>
              <a:r>
                <a:rPr lang="en-US" altLang="zh-CN" sz="1400" dirty="0" err="1">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rPr>
                <a:t>LVGL</a:t>
              </a:r>
              <a:r>
                <a:rPr lang="zh-CN" altLang="en-US" sz="1400" dirty="0">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rPr>
                <a:t>，甚至连仓库地址都改了。 像一般的开源项目的那样，它是作为一个人的项目开始的。 从那时起，陆续有近 </a:t>
              </a:r>
              <a:r>
                <a:rPr lang="en-US" altLang="zh-CN" sz="1400" dirty="0">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rPr>
                <a:t>100 </a:t>
              </a:r>
              <a:r>
                <a:rPr lang="zh-CN" altLang="en-US" sz="1400" dirty="0">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rPr>
                <a:t>名贡献者参与了项目开发，使得 </a:t>
              </a:r>
              <a:r>
                <a:rPr lang="en-US" altLang="zh-CN" sz="1400" dirty="0" err="1">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rPr>
                <a:t>LVGL</a:t>
              </a:r>
              <a:r>
                <a:rPr lang="en-US" altLang="zh-CN" sz="1400" dirty="0">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rPr>
                <a:t> </a:t>
              </a:r>
              <a:r>
                <a:rPr lang="zh-CN" altLang="en-US" sz="1400" dirty="0">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rPr>
                <a:t>逐渐成为最受欢迎的嵌入式图形库之一。</a:t>
              </a:r>
              <a:endParaRPr lang="zh-CN" altLang="en-US" sz="1400" dirty="0">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sym typeface="Source Han Sans SC"/>
              </a:endParaRPr>
            </a:p>
          </p:txBody>
        </p:sp>
        <p:sp>
          <p:nvSpPr>
            <p:cNvPr id="4" name="矩形 3"/>
            <p:cNvSpPr/>
            <p:nvPr>
              <p:custDataLst>
                <p:tags r:id="rId2"/>
              </p:custDataLst>
            </p:nvPr>
          </p:nvSpPr>
          <p:spPr>
            <a:xfrm>
              <a:off x="838622" y="2992917"/>
              <a:ext cx="5150776" cy="412613"/>
            </a:xfrm>
            <a:prstGeom prst="rect">
              <a:avLst/>
            </a:prstGeom>
          </p:spPr>
          <p:txBody>
            <a:bodyPr wrap="square">
              <a:spAutoFit/>
            </a:bodyPr>
            <a:p>
              <a:pPr defTabSz="913130">
                <a:lnSpc>
                  <a:spcPct val="120000"/>
                </a:lnSpc>
                <a:defRPr/>
              </a:pPr>
              <a:r>
                <a:rPr lang="zh-CN" altLang="en-US" sz="2000" dirty="0">
                  <a:solidFill>
                    <a:srgbClr val="FF0000"/>
                  </a:solidFill>
                  <a:latin typeface="黑体" panose="02010609060101010101" pitchFamily="49" charset="-122"/>
                  <a:ea typeface="黑体" panose="02010609060101010101" pitchFamily="49" charset="-122"/>
                  <a:sym typeface="Source Han Sans SC"/>
                </a:rPr>
                <a:t>历史</a:t>
              </a:r>
              <a:endParaRPr lang="zh-CN" altLang="en-US" sz="2000" dirty="0">
                <a:solidFill>
                  <a:srgbClr val="FF0000"/>
                </a:solidFill>
                <a:latin typeface="黑体" panose="02010609060101010101" pitchFamily="49" charset="-122"/>
                <a:ea typeface="黑体" panose="02010609060101010101" pitchFamily="49" charset="-122"/>
                <a:sym typeface="Source Han Sans SC"/>
              </a:endParaRPr>
            </a:p>
          </p:txBody>
        </p:sp>
      </p:grpSp>
      <p:grpSp>
        <p:nvGrpSpPr>
          <p:cNvPr id="5" name="组合 4"/>
          <p:cNvGrpSpPr/>
          <p:nvPr/>
        </p:nvGrpSpPr>
        <p:grpSpPr>
          <a:xfrm>
            <a:off x="838622" y="1570321"/>
            <a:ext cx="10513169" cy="1228494"/>
            <a:chOff x="838622" y="277517"/>
            <a:chExt cx="10513169" cy="1228494"/>
          </a:xfrm>
        </p:grpSpPr>
        <p:sp>
          <p:nvSpPr>
            <p:cNvPr id="6" name="矩形 5"/>
            <p:cNvSpPr/>
            <p:nvPr>
              <p:custDataLst>
                <p:tags r:id="rId3"/>
              </p:custDataLst>
            </p:nvPr>
          </p:nvSpPr>
          <p:spPr>
            <a:xfrm>
              <a:off x="838622" y="672385"/>
              <a:ext cx="10513169" cy="833626"/>
            </a:xfrm>
            <a:prstGeom prst="rect">
              <a:avLst/>
            </a:prstGeom>
          </p:spPr>
          <p:txBody>
            <a:bodyPr wrap="square">
              <a:spAutoFit/>
            </a:bodyPr>
            <a:p>
              <a:pPr defTabSz="913130">
                <a:lnSpc>
                  <a:spcPct val="120000"/>
                </a:lnSpc>
                <a:defRPr/>
              </a:pPr>
              <a:r>
                <a:rPr lang="en-US" altLang="zh-CN" sz="1400" dirty="0" err="1">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sym typeface="Source Han Sans SC"/>
                </a:rPr>
                <a:t>LVGL</a:t>
              </a:r>
              <a:r>
                <a:rPr lang="zh-CN" altLang="en-US" sz="1400" dirty="0">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rPr>
                <a:t>全称 </a:t>
              </a:r>
              <a:r>
                <a:rPr lang="en-US" altLang="zh-CN" sz="1400" dirty="0">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rPr>
                <a:t>Light and Versatile Graphics Library</a:t>
              </a:r>
              <a:r>
                <a:rPr lang="zh-CN" altLang="en-US" sz="1400" dirty="0">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rPr>
                <a:t>。是一个轻量级的、自由的、开源的 </a:t>
              </a:r>
              <a:r>
                <a:rPr lang="en-US" altLang="zh-CN" sz="1400" dirty="0">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rPr>
                <a:t>GUI</a:t>
              </a:r>
              <a:r>
                <a:rPr lang="zh-CN" altLang="en-US" sz="1400" dirty="0">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rPr>
                <a:t>库，界面精美，资源消耗小，响应式布局，很适合嵌入式界面开发。 </a:t>
              </a:r>
              <a:br>
                <a:rPr lang="zh-CN" altLang="en-US" sz="1400" dirty="0"/>
              </a:br>
              <a:endParaRPr lang="zh-CN" altLang="en-US" sz="1400" dirty="0">
                <a:solidFill>
                  <a:schemeClr val="tx1">
                    <a:lumMod val="85000"/>
                    <a:lumOff val="15000"/>
                  </a:schemeClr>
                </a:solidFill>
                <a:latin typeface="黑体" panose="02010609060101010101" pitchFamily="49" charset="-122"/>
                <a:ea typeface="黑体" panose="02010609060101010101" pitchFamily="49" charset="-122"/>
                <a:sym typeface="Source Han Sans SC"/>
              </a:endParaRPr>
            </a:p>
          </p:txBody>
        </p:sp>
        <p:sp>
          <p:nvSpPr>
            <p:cNvPr id="7" name="矩形 6"/>
            <p:cNvSpPr/>
            <p:nvPr>
              <p:custDataLst>
                <p:tags r:id="rId4"/>
              </p:custDataLst>
            </p:nvPr>
          </p:nvSpPr>
          <p:spPr>
            <a:xfrm>
              <a:off x="838622" y="277517"/>
              <a:ext cx="6132629" cy="412613"/>
            </a:xfrm>
            <a:prstGeom prst="rect">
              <a:avLst/>
            </a:prstGeom>
          </p:spPr>
          <p:txBody>
            <a:bodyPr wrap="square">
              <a:spAutoFit/>
            </a:bodyPr>
            <a:p>
              <a:pPr defTabSz="913130">
                <a:lnSpc>
                  <a:spcPct val="120000"/>
                </a:lnSpc>
                <a:defRPr/>
              </a:pPr>
              <a:r>
                <a:rPr lang="zh-CN" altLang="en-US" sz="2000" dirty="0">
                  <a:solidFill>
                    <a:srgbClr val="FF0000"/>
                  </a:solidFill>
                  <a:latin typeface="黑体" panose="02010609060101010101" pitchFamily="49" charset="-122"/>
                  <a:ea typeface="黑体" panose="02010609060101010101" pitchFamily="49" charset="-122"/>
                  <a:sym typeface="Source Han Sans SC"/>
                </a:rPr>
                <a:t>介绍</a:t>
              </a:r>
              <a:endParaRPr lang="zh-CN" altLang="en-US" sz="2000" dirty="0">
                <a:solidFill>
                  <a:srgbClr val="FF0000"/>
                </a:solidFill>
                <a:latin typeface="黑体" panose="02010609060101010101" pitchFamily="49" charset="-122"/>
                <a:ea typeface="黑体" panose="02010609060101010101" pitchFamily="49" charset="-122"/>
                <a:sym typeface="Source Han Sans SC"/>
              </a:endParaRPr>
            </a:p>
          </p:txBody>
        </p:sp>
      </p:grpSp>
      <p:sp>
        <p:nvSpPr>
          <p:cNvPr id="8" name="Title 1"/>
          <p:cNvSpPr>
            <a:spLocks noGrp="1"/>
          </p:cNvSpPr>
          <p:nvPr>
            <p:ph type="title"/>
            <p:custDataLst>
              <p:tags r:id="rId5"/>
            </p:custDataLst>
          </p:nvPr>
        </p:nvSpPr>
        <p:spPr>
          <a:xfrm>
            <a:off x="436056" y="500836"/>
            <a:ext cx="11062648" cy="447842"/>
          </a:xfrm>
        </p:spPr>
        <p:txBody>
          <a:bodyPr>
            <a:normAutofit fontScale="90000"/>
          </a:bodyPr>
          <a:p>
            <a:r>
              <a:rPr lang="en-US" altLang="zh-CN" sz="3100" dirty="0">
                <a:solidFill>
                  <a:schemeClr val="tx1">
                    <a:lumMod val="75000"/>
                    <a:lumOff val="25000"/>
                  </a:schemeClr>
                </a:solidFill>
                <a:latin typeface="Arial" panose="020B0604020202020204" pitchFamily="34" charset="0"/>
                <a:ea typeface="黑体" panose="02010609060101010101" pitchFamily="49" charset="-122"/>
                <a:cs typeface="Arial" panose="020B0604020202020204" pitchFamily="34" charset="0"/>
              </a:rPr>
              <a:t>What is </a:t>
            </a:r>
            <a:r>
              <a:rPr lang="en-US" altLang="zh-CN" sz="3100" dirty="0" err="1">
                <a:solidFill>
                  <a:schemeClr val="tx1">
                    <a:lumMod val="75000"/>
                    <a:lumOff val="25000"/>
                  </a:schemeClr>
                </a:solidFill>
                <a:latin typeface="Arial" panose="020B0604020202020204" pitchFamily="34" charset="0"/>
                <a:ea typeface="黑体" panose="02010609060101010101" pitchFamily="49" charset="-122"/>
                <a:cs typeface="Arial" panose="020B0604020202020204" pitchFamily="34" charset="0"/>
              </a:rPr>
              <a:t>LVGL</a:t>
            </a:r>
            <a:endParaRPr lang="en-GB" sz="2700"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9" name="文本框 8"/>
          <p:cNvSpPr txBox="1"/>
          <p:nvPr>
            <p:custDataLst>
              <p:tags r:id="rId6"/>
            </p:custDataLst>
          </p:nvPr>
        </p:nvSpPr>
        <p:spPr>
          <a:xfrm>
            <a:off x="857635" y="4445188"/>
            <a:ext cx="6094602" cy="380553"/>
          </a:xfrm>
          <a:prstGeom prst="rect">
            <a:avLst/>
          </a:prstGeom>
          <a:noFill/>
        </p:spPr>
        <p:txBody>
          <a:bodyPr wrap="square">
            <a:spAutoFit/>
          </a:bodyPr>
          <a:p>
            <a:pPr defTabSz="913130">
              <a:lnSpc>
                <a:spcPct val="120000"/>
              </a:lnSpc>
              <a:defRPr/>
            </a:pPr>
            <a:r>
              <a:rPr lang="en-US" altLang="zh-CN" dirty="0">
                <a:solidFill>
                  <a:srgbClr val="FF0000"/>
                </a:solidFill>
                <a:latin typeface="黑体" panose="02010609060101010101" pitchFamily="49" charset="-122"/>
                <a:ea typeface="黑体" panose="02010609060101010101" pitchFamily="49" charset="-122"/>
                <a:sym typeface="Source Han Sans SC"/>
              </a:rPr>
              <a:t>With </a:t>
            </a:r>
            <a:r>
              <a:rPr lang="en-US" altLang="zh-CN" dirty="0" err="1">
                <a:solidFill>
                  <a:srgbClr val="FF0000"/>
                </a:solidFill>
                <a:latin typeface="黑体" panose="02010609060101010101" pitchFamily="49" charset="-122"/>
                <a:ea typeface="黑体" panose="02010609060101010101" pitchFamily="49" charset="-122"/>
                <a:sym typeface="Source Han Sans SC"/>
              </a:rPr>
              <a:t>Quecpython</a:t>
            </a:r>
            <a:endParaRPr lang="zh-CN" altLang="en-US" sz="1800" dirty="0">
              <a:solidFill>
                <a:srgbClr val="FF0000"/>
              </a:solidFill>
              <a:latin typeface="黑体" panose="02010609060101010101" pitchFamily="49" charset="-122"/>
              <a:ea typeface="黑体" panose="02010609060101010101" pitchFamily="49" charset="-122"/>
              <a:sym typeface="Source Han Sans SC"/>
            </a:endParaRPr>
          </a:p>
        </p:txBody>
      </p:sp>
      <p:sp>
        <p:nvSpPr>
          <p:cNvPr id="10" name="文本框 9"/>
          <p:cNvSpPr txBox="1"/>
          <p:nvPr>
            <p:custDataLst>
              <p:tags r:id="rId7"/>
            </p:custDataLst>
          </p:nvPr>
        </p:nvSpPr>
        <p:spPr>
          <a:xfrm>
            <a:off x="857634" y="4872923"/>
            <a:ext cx="10517837" cy="307777"/>
          </a:xfrm>
          <a:prstGeom prst="rect">
            <a:avLst/>
          </a:prstGeom>
          <a:noFill/>
        </p:spPr>
        <p:txBody>
          <a:bodyPr wrap="square">
            <a:spAutoFit/>
          </a:bodyPr>
          <a:p>
            <a:r>
              <a:rPr lang="en-US" altLang="zh-CN" sz="1400" dirty="0" err="1">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sym typeface="Source Han Sans SC"/>
              </a:rPr>
              <a:t>LVGL</a:t>
            </a:r>
            <a:r>
              <a:rPr lang="zh-CN" altLang="en-US" sz="1400" dirty="0">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sym typeface="Source Han Sans SC"/>
              </a:rPr>
              <a:t>在</a:t>
            </a:r>
            <a:r>
              <a:rPr lang="en-US" altLang="zh-CN" sz="1400" dirty="0" err="1">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sym typeface="Source Han Sans SC"/>
              </a:rPr>
              <a:t>Quecpython</a:t>
            </a:r>
            <a:r>
              <a:rPr lang="zh-CN" altLang="en-US" sz="1400" dirty="0">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sym typeface="Source Han Sans SC"/>
              </a:rPr>
              <a:t>上的移植无疑是强强联合，尤其再配合上</a:t>
            </a:r>
            <a:r>
              <a:rPr lang="en-US" altLang="zh-CN" sz="1400" dirty="0">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sym typeface="Source Han Sans SC"/>
              </a:rPr>
              <a:t>GUI guider</a:t>
            </a:r>
            <a:r>
              <a:rPr lang="zh-CN" altLang="en-US" sz="1400" dirty="0">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sym typeface="Source Han Sans SC"/>
              </a:rPr>
              <a:t>工具，让你的开发变得更简单，更高效</a:t>
            </a:r>
            <a:r>
              <a:rPr lang="zh-CN" altLang="en-US" sz="1400" dirty="0">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rPr>
              <a:t>。 </a:t>
            </a:r>
            <a:endParaRPr lang="zh-CN" altLang="en-US" sz="1400" dirty="0">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835536" y="1560926"/>
            <a:ext cx="4755614" cy="1769590"/>
            <a:chOff x="835536" y="1560926"/>
            <a:chExt cx="4755614" cy="1769590"/>
          </a:xfrm>
        </p:grpSpPr>
        <p:sp>
          <p:nvSpPr>
            <p:cNvPr id="4" name="矩形 3"/>
            <p:cNvSpPr/>
            <p:nvPr>
              <p:custDataLst>
                <p:tags r:id="rId1"/>
              </p:custDataLst>
            </p:nvPr>
          </p:nvSpPr>
          <p:spPr>
            <a:xfrm>
              <a:off x="838622" y="1971233"/>
              <a:ext cx="4752528" cy="1359283"/>
            </a:xfrm>
            <a:prstGeom prst="rect">
              <a:avLst/>
            </a:prstGeom>
          </p:spPr>
          <p:txBody>
            <a:bodyPr wrap="square">
              <a:spAutoFit/>
            </a:bodyPr>
            <a:p>
              <a:pPr defTabSz="913130">
                <a:lnSpc>
                  <a:spcPct val="120000"/>
                </a:lnSpc>
                <a:defRPr/>
              </a:pPr>
              <a:r>
                <a:rPr lang="zh-CN" altLang="en-US" sz="1400" dirty="0">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sym typeface="Source Han Sans SC"/>
                </a:rPr>
                <a:t>目前</a:t>
              </a:r>
              <a:r>
                <a:rPr lang="en-US" altLang="zh-CN" sz="1400" dirty="0" err="1">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sym typeface="Source Han Sans SC"/>
                </a:rPr>
                <a:t>Quecpython</a:t>
              </a:r>
              <a:r>
                <a:rPr lang="zh-CN" altLang="en-US" sz="1400" dirty="0">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sym typeface="Source Han Sans SC"/>
                </a:rPr>
                <a:t>已支持</a:t>
              </a:r>
              <a:r>
                <a:rPr lang="en-US" altLang="zh-CN" sz="1400" dirty="0" err="1">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sym typeface="Source Han Sans SC"/>
                </a:rPr>
                <a:t>LVGL</a:t>
              </a:r>
              <a:r>
                <a:rPr lang="en-US" altLang="zh-CN" sz="1400" dirty="0">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sym typeface="Source Han Sans SC"/>
                </a:rPr>
                <a:t> 8.2</a:t>
              </a:r>
              <a:r>
                <a:rPr lang="zh-CN" altLang="en-US" sz="1400" dirty="0">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sym typeface="Source Han Sans SC"/>
                </a:rPr>
                <a:t>版本，让您不用写晦涩的</a:t>
              </a:r>
              <a:r>
                <a:rPr lang="en-US" altLang="zh-CN" sz="1400" dirty="0">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sym typeface="Source Han Sans SC"/>
                </a:rPr>
                <a:t>C</a:t>
              </a:r>
              <a:r>
                <a:rPr lang="zh-CN" altLang="en-US" sz="1400" dirty="0">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sym typeface="Source Han Sans SC"/>
                </a:rPr>
                <a:t>语言也可以在嵌入式上开发出优美的</a:t>
              </a:r>
              <a:r>
                <a:rPr lang="en-US" altLang="zh-CN" sz="1400" dirty="0" err="1">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sym typeface="Source Han Sans SC"/>
                </a:rPr>
                <a:t>LVGL</a:t>
              </a:r>
              <a:r>
                <a:rPr lang="zh-CN" altLang="en-US" sz="1400" dirty="0">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sym typeface="Source Han Sans SC"/>
                </a:rPr>
                <a:t>界面。</a:t>
              </a:r>
              <a:endParaRPr lang="en-US" altLang="zh-CN" sz="1400" dirty="0">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sym typeface="Source Han Sans SC"/>
              </a:endParaRPr>
            </a:p>
            <a:p>
              <a:pPr defTabSz="913130">
                <a:lnSpc>
                  <a:spcPct val="120000"/>
                </a:lnSpc>
                <a:defRPr/>
              </a:pPr>
              <a:r>
                <a:rPr lang="zh-CN" altLang="en-US" sz="1400" dirty="0">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sym typeface="Source Han Sans SC"/>
                </a:rPr>
                <a:t>你可以轻松敲几行脚本，就能跑出一个界面，或者直接使用</a:t>
              </a:r>
              <a:r>
                <a:rPr lang="en-US" altLang="zh-CN" sz="1400" dirty="0">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sym typeface="Source Han Sans SC"/>
                </a:rPr>
                <a:t>GUI guider</a:t>
              </a:r>
              <a:r>
                <a:rPr lang="zh-CN" altLang="en-US" sz="1400" dirty="0">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sym typeface="Source Han Sans SC"/>
                </a:rPr>
                <a:t>工具拖拽出一个你中意的界面，然后一键生成脚本。</a:t>
              </a:r>
              <a:endParaRPr lang="zh-CN" altLang="en-US" sz="1400" dirty="0">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sym typeface="Source Han Sans SC"/>
              </a:endParaRPr>
            </a:p>
          </p:txBody>
        </p:sp>
        <p:sp>
          <p:nvSpPr>
            <p:cNvPr id="5" name="矩形 4"/>
            <p:cNvSpPr/>
            <p:nvPr>
              <p:custDataLst>
                <p:tags r:id="rId2"/>
              </p:custDataLst>
            </p:nvPr>
          </p:nvSpPr>
          <p:spPr>
            <a:xfrm>
              <a:off x="835536" y="1560926"/>
              <a:ext cx="4755614" cy="391710"/>
            </a:xfrm>
            <a:prstGeom prst="rect">
              <a:avLst/>
            </a:prstGeom>
          </p:spPr>
          <p:txBody>
            <a:bodyPr wrap="square">
              <a:spAutoFit/>
            </a:bodyPr>
            <a:p>
              <a:pPr defTabSz="913130">
                <a:lnSpc>
                  <a:spcPct val="120000"/>
                </a:lnSpc>
                <a:defRPr/>
              </a:pPr>
              <a:r>
                <a:rPr lang="zh-CN" altLang="en-US" dirty="0">
                  <a:solidFill>
                    <a:srgbClr val="FA0505"/>
                  </a:solidFill>
                  <a:latin typeface="Arial" panose="020B0604020202020204" pitchFamily="34" charset="0"/>
                  <a:ea typeface="黑体" panose="02010609060101010101" pitchFamily="49" charset="-122"/>
                  <a:cs typeface="Arial" panose="020B0604020202020204" pitchFamily="34" charset="0"/>
                </a:rPr>
                <a:t>基于 </a:t>
              </a:r>
              <a:r>
                <a:rPr lang="en-US" altLang="zh-CN" dirty="0" err="1">
                  <a:solidFill>
                    <a:srgbClr val="FA0505"/>
                  </a:solidFill>
                  <a:latin typeface="Arial" panose="020B0604020202020204" pitchFamily="34" charset="0"/>
                  <a:ea typeface="黑体" panose="02010609060101010101" pitchFamily="49" charset="-122"/>
                  <a:cs typeface="Arial" panose="020B0604020202020204" pitchFamily="34" charset="0"/>
                </a:rPr>
                <a:t>Quecpython</a:t>
              </a:r>
              <a:r>
                <a:rPr lang="en-US" altLang="zh-CN" dirty="0">
                  <a:solidFill>
                    <a:srgbClr val="FA0505"/>
                  </a:solidFill>
                  <a:latin typeface="Arial" panose="020B0604020202020204" pitchFamily="34" charset="0"/>
                  <a:ea typeface="黑体" panose="02010609060101010101" pitchFamily="49" charset="-122"/>
                  <a:cs typeface="Arial" panose="020B0604020202020204" pitchFamily="34" charset="0"/>
                </a:rPr>
                <a:t> </a:t>
              </a:r>
              <a:r>
                <a:rPr lang="zh-CN" altLang="en-US" dirty="0">
                  <a:solidFill>
                    <a:srgbClr val="FA0505"/>
                  </a:solidFill>
                  <a:latin typeface="Arial" panose="020B0604020202020204" pitchFamily="34" charset="0"/>
                  <a:ea typeface="黑体" panose="02010609060101010101" pitchFamily="49" charset="-122"/>
                  <a:cs typeface="Arial" panose="020B0604020202020204" pitchFamily="34" charset="0"/>
                </a:rPr>
                <a:t>开发，上手简单 </a:t>
              </a:r>
              <a:endParaRPr lang="zh-CN" altLang="en-US" sz="1800" dirty="0">
                <a:solidFill>
                  <a:srgbClr val="FA0505"/>
                </a:solidFill>
                <a:latin typeface="黑体" panose="02010609060101010101" pitchFamily="49" charset="-122"/>
                <a:ea typeface="黑体" panose="02010609060101010101" pitchFamily="49" charset="-122"/>
                <a:sym typeface="Source Han Sans SC"/>
              </a:endParaRPr>
            </a:p>
          </p:txBody>
        </p:sp>
      </p:grpSp>
      <p:grpSp>
        <p:nvGrpSpPr>
          <p:cNvPr id="6" name="组合 5"/>
          <p:cNvGrpSpPr/>
          <p:nvPr/>
        </p:nvGrpSpPr>
        <p:grpSpPr>
          <a:xfrm>
            <a:off x="835536" y="3759653"/>
            <a:ext cx="4755614" cy="1502465"/>
            <a:chOff x="835536" y="1560926"/>
            <a:chExt cx="4755614" cy="1502465"/>
          </a:xfrm>
        </p:grpSpPr>
        <p:sp>
          <p:nvSpPr>
            <p:cNvPr id="7" name="矩形 6"/>
            <p:cNvSpPr/>
            <p:nvPr>
              <p:custDataLst>
                <p:tags r:id="rId3"/>
              </p:custDataLst>
            </p:nvPr>
          </p:nvSpPr>
          <p:spPr>
            <a:xfrm>
              <a:off x="838622" y="1971233"/>
              <a:ext cx="4752528" cy="1092158"/>
            </a:xfrm>
            <a:prstGeom prst="rect">
              <a:avLst/>
            </a:prstGeom>
          </p:spPr>
          <p:txBody>
            <a:bodyPr wrap="square">
              <a:spAutoFit/>
            </a:bodyPr>
            <a:p>
              <a:pPr marL="285750" indent="-285750" defTabSz="913130">
                <a:lnSpc>
                  <a:spcPct val="120000"/>
                </a:lnSpc>
                <a:buFont typeface="Wingdings" panose="05000000000000000000" pitchFamily="2" charset="2"/>
                <a:buChar char="ü"/>
                <a:defRPr/>
              </a:pPr>
              <a:r>
                <a:rPr lang="zh-CN" altLang="en-US" sz="1400" dirty="0">
                  <a:solidFill>
                    <a:schemeClr val="tx1">
                      <a:lumMod val="85000"/>
                      <a:lumOff val="15000"/>
                    </a:schemeClr>
                  </a:solidFill>
                  <a:latin typeface="黑体" panose="02010609060101010101" pitchFamily="49" charset="-122"/>
                  <a:ea typeface="黑体" panose="02010609060101010101" pitchFamily="49" charset="-122"/>
                  <a:sym typeface="Source Han Sans SC"/>
                </a:rPr>
                <a:t>支持透明度设置</a:t>
              </a:r>
              <a:endParaRPr lang="en-US" altLang="zh-CN" sz="1400" dirty="0">
                <a:solidFill>
                  <a:schemeClr val="tx1">
                    <a:lumMod val="85000"/>
                    <a:lumOff val="15000"/>
                  </a:schemeClr>
                </a:solidFill>
                <a:latin typeface="黑体" panose="02010609060101010101" pitchFamily="49" charset="-122"/>
                <a:ea typeface="黑体" panose="02010609060101010101" pitchFamily="49" charset="-122"/>
                <a:sym typeface="Source Han Sans SC"/>
              </a:endParaRPr>
            </a:p>
            <a:p>
              <a:pPr marL="285750" indent="-285750" defTabSz="913130">
                <a:lnSpc>
                  <a:spcPct val="120000"/>
                </a:lnSpc>
                <a:buFont typeface="Wingdings" panose="05000000000000000000" pitchFamily="2" charset="2"/>
                <a:buChar char="ü"/>
                <a:defRPr/>
              </a:pPr>
              <a:r>
                <a:rPr lang="zh-CN" altLang="en-US" sz="1400" dirty="0">
                  <a:solidFill>
                    <a:schemeClr val="tx1">
                      <a:lumMod val="85000"/>
                      <a:lumOff val="15000"/>
                    </a:schemeClr>
                  </a:solidFill>
                  <a:latin typeface="黑体" panose="02010609060101010101" pitchFamily="49" charset="-122"/>
                  <a:ea typeface="黑体" panose="02010609060101010101" pitchFamily="49" charset="-122"/>
                  <a:sym typeface="Source Han Sans SC"/>
                </a:rPr>
                <a:t>支持动画</a:t>
              </a:r>
              <a:endParaRPr lang="en-US" altLang="zh-CN" sz="1400" dirty="0">
                <a:solidFill>
                  <a:schemeClr val="tx1">
                    <a:lumMod val="85000"/>
                    <a:lumOff val="15000"/>
                  </a:schemeClr>
                </a:solidFill>
                <a:latin typeface="黑体" panose="02010609060101010101" pitchFamily="49" charset="-122"/>
                <a:ea typeface="黑体" panose="02010609060101010101" pitchFamily="49" charset="-122"/>
                <a:sym typeface="Source Han Sans SC"/>
              </a:endParaRPr>
            </a:p>
            <a:p>
              <a:pPr marL="285750" indent="-285750" defTabSz="913130">
                <a:lnSpc>
                  <a:spcPct val="120000"/>
                </a:lnSpc>
                <a:buFont typeface="Wingdings" panose="05000000000000000000" pitchFamily="2" charset="2"/>
                <a:buChar char="ü"/>
                <a:defRPr/>
              </a:pPr>
              <a:r>
                <a:rPr lang="zh-CN" altLang="en-US" sz="1400" dirty="0">
                  <a:solidFill>
                    <a:schemeClr val="tx1">
                      <a:lumMod val="85000"/>
                      <a:lumOff val="15000"/>
                    </a:schemeClr>
                  </a:solidFill>
                  <a:latin typeface="黑体" panose="02010609060101010101" pitchFamily="49" charset="-122"/>
                  <a:ea typeface="黑体" panose="02010609060101010101" pitchFamily="49" charset="-122"/>
                  <a:sym typeface="Source Han Sans SC"/>
                </a:rPr>
                <a:t>支持平滑滚动</a:t>
              </a:r>
              <a:endParaRPr lang="en-US" altLang="zh-CN" sz="1400" dirty="0">
                <a:solidFill>
                  <a:schemeClr val="tx1">
                    <a:lumMod val="85000"/>
                    <a:lumOff val="15000"/>
                  </a:schemeClr>
                </a:solidFill>
                <a:latin typeface="黑体" panose="02010609060101010101" pitchFamily="49" charset="-122"/>
                <a:ea typeface="黑体" panose="02010609060101010101" pitchFamily="49" charset="-122"/>
                <a:sym typeface="Source Han Sans SC"/>
              </a:endParaRPr>
            </a:p>
            <a:p>
              <a:pPr marL="285750" indent="-285750" defTabSz="913130">
                <a:lnSpc>
                  <a:spcPct val="120000"/>
                </a:lnSpc>
                <a:buFont typeface="Wingdings" panose="05000000000000000000" pitchFamily="2" charset="2"/>
                <a:buChar char="ü"/>
                <a:defRPr/>
              </a:pPr>
              <a:r>
                <a:rPr lang="zh-CN" altLang="en-US" sz="1400" dirty="0">
                  <a:solidFill>
                    <a:schemeClr val="tx1">
                      <a:lumMod val="85000"/>
                      <a:lumOff val="15000"/>
                    </a:schemeClr>
                  </a:solidFill>
                  <a:latin typeface="黑体" panose="02010609060101010101" pitchFamily="49" charset="-122"/>
                  <a:ea typeface="黑体" panose="02010609060101010101" pitchFamily="49" charset="-122"/>
                  <a:sym typeface="Source Han Sans SC"/>
                </a:rPr>
                <a:t>支持</a:t>
              </a:r>
              <a:r>
                <a:rPr lang="zh-CN" altLang="en-US" sz="1400" dirty="0">
                  <a:solidFill>
                    <a:schemeClr val="tx1">
                      <a:lumMod val="85000"/>
                      <a:lumOff val="15000"/>
                    </a:schemeClr>
                  </a:solidFill>
                  <a:latin typeface="黑体" panose="02010609060101010101" pitchFamily="49" charset="-122"/>
                  <a:ea typeface="黑体" panose="02010609060101010101" pitchFamily="49" charset="-122"/>
                </a:rPr>
                <a:t>反锯齿 </a:t>
              </a:r>
              <a:endParaRPr lang="zh-CN" altLang="en-US" sz="1400" dirty="0">
                <a:solidFill>
                  <a:schemeClr val="tx1">
                    <a:lumMod val="85000"/>
                    <a:lumOff val="15000"/>
                  </a:schemeClr>
                </a:solidFill>
                <a:latin typeface="黑体" panose="02010609060101010101" pitchFamily="49" charset="-122"/>
                <a:ea typeface="黑体" panose="02010609060101010101" pitchFamily="49" charset="-122"/>
                <a:sym typeface="Source Han Sans SC"/>
              </a:endParaRPr>
            </a:p>
          </p:txBody>
        </p:sp>
        <p:sp>
          <p:nvSpPr>
            <p:cNvPr id="8" name="矩形 7"/>
            <p:cNvSpPr/>
            <p:nvPr>
              <p:custDataLst>
                <p:tags r:id="rId4"/>
              </p:custDataLst>
            </p:nvPr>
          </p:nvSpPr>
          <p:spPr>
            <a:xfrm>
              <a:off x="835536" y="1560926"/>
              <a:ext cx="4755614" cy="380553"/>
            </a:xfrm>
            <a:prstGeom prst="rect">
              <a:avLst/>
            </a:prstGeom>
          </p:spPr>
          <p:txBody>
            <a:bodyPr wrap="square">
              <a:spAutoFit/>
            </a:bodyPr>
            <a:p>
              <a:pPr defTabSz="913130">
                <a:lnSpc>
                  <a:spcPct val="120000"/>
                </a:lnSpc>
                <a:defRPr/>
              </a:pPr>
              <a:r>
                <a:rPr lang="zh-CN" altLang="en-US" sz="1800" dirty="0">
                  <a:solidFill>
                    <a:srgbClr val="FA0505"/>
                  </a:solidFill>
                  <a:latin typeface="黑体" panose="02010609060101010101" pitchFamily="49" charset="-122"/>
                  <a:ea typeface="黑体" panose="02010609060101010101" pitchFamily="49" charset="-122"/>
                  <a:sym typeface="Source Han Sans SC"/>
                </a:rPr>
                <a:t>高级的图像效果</a:t>
              </a:r>
              <a:endParaRPr lang="zh-CN" altLang="en-US" sz="1800" dirty="0">
                <a:solidFill>
                  <a:srgbClr val="FA0505"/>
                </a:solidFill>
                <a:latin typeface="黑体" panose="02010609060101010101" pitchFamily="49" charset="-122"/>
                <a:ea typeface="黑体" panose="02010609060101010101" pitchFamily="49" charset="-122"/>
                <a:sym typeface="Source Han Sans SC"/>
              </a:endParaRPr>
            </a:p>
          </p:txBody>
        </p:sp>
      </p:grpSp>
      <p:grpSp>
        <p:nvGrpSpPr>
          <p:cNvPr id="9" name="组合 8"/>
          <p:cNvGrpSpPr/>
          <p:nvPr/>
        </p:nvGrpSpPr>
        <p:grpSpPr>
          <a:xfrm>
            <a:off x="6580492" y="1560926"/>
            <a:ext cx="4755614" cy="1502465"/>
            <a:chOff x="835536" y="1560926"/>
            <a:chExt cx="4755614" cy="1502465"/>
          </a:xfrm>
        </p:grpSpPr>
        <p:sp>
          <p:nvSpPr>
            <p:cNvPr id="10" name="矩形 9"/>
            <p:cNvSpPr/>
            <p:nvPr>
              <p:custDataLst>
                <p:tags r:id="rId5"/>
              </p:custDataLst>
            </p:nvPr>
          </p:nvSpPr>
          <p:spPr>
            <a:xfrm>
              <a:off x="838622" y="1971233"/>
              <a:ext cx="4752528" cy="1092158"/>
            </a:xfrm>
            <a:prstGeom prst="rect">
              <a:avLst/>
            </a:prstGeom>
          </p:spPr>
          <p:txBody>
            <a:bodyPr wrap="square">
              <a:spAutoFit/>
            </a:bodyPr>
            <a:p>
              <a:pPr defTabSz="913130">
                <a:lnSpc>
                  <a:spcPct val="120000"/>
                </a:lnSpc>
                <a:defRPr/>
              </a:pPr>
              <a:r>
                <a:rPr lang="zh-CN" altLang="en-US" sz="1400" dirty="0">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rPr>
                <a:t>具有三十多个内置控件，像 </a:t>
              </a:r>
              <a:r>
                <a:rPr lang="en-US" altLang="zh-CN" sz="1400" dirty="0">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rPr>
                <a:t>label</a:t>
              </a:r>
              <a:r>
                <a:rPr lang="zh-CN" altLang="en-US" sz="1400" dirty="0">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rPr>
                <a:t>（文本）， </a:t>
              </a:r>
              <a:r>
                <a:rPr lang="en-US" altLang="zh-CN" sz="1400" dirty="0">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rPr>
                <a:t>button</a:t>
              </a:r>
              <a:r>
                <a:rPr lang="zh-CN" altLang="en-US" sz="1400" dirty="0">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rPr>
                <a:t>（按钮） </a:t>
              </a:r>
              <a:r>
                <a:rPr lang="en-US" altLang="zh-CN" sz="1400" dirty="0">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rPr>
                <a:t>, </a:t>
              </a:r>
              <a:r>
                <a:rPr lang="en-US" altLang="zh-CN" sz="1400" dirty="0" err="1">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rPr>
                <a:t>img</a:t>
              </a:r>
              <a:r>
                <a:rPr lang="zh-CN" altLang="en-US" sz="1400" dirty="0">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rPr>
                <a:t>（图片），</a:t>
              </a:r>
              <a:r>
                <a:rPr lang="en-US" altLang="zh-CN" sz="1400" dirty="0">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rPr>
                <a:t>list</a:t>
              </a:r>
              <a:r>
                <a:rPr lang="zh-CN" altLang="en-US" sz="1400" dirty="0">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rPr>
                <a:t>（列表），等 。基本能满足你绝大部分的界面需求。</a:t>
              </a:r>
              <a:br>
                <a:rPr lang="zh-CN" altLang="en-US" sz="1400" dirty="0"/>
              </a:br>
              <a:endParaRPr lang="zh-CN" altLang="en-US" sz="1400" dirty="0">
                <a:solidFill>
                  <a:schemeClr val="tx1">
                    <a:lumMod val="85000"/>
                    <a:lumOff val="15000"/>
                  </a:schemeClr>
                </a:solidFill>
                <a:latin typeface="黑体" panose="02010609060101010101" pitchFamily="49" charset="-122"/>
                <a:ea typeface="黑体" panose="02010609060101010101" pitchFamily="49" charset="-122"/>
                <a:sym typeface="Source Han Sans SC"/>
              </a:endParaRPr>
            </a:p>
          </p:txBody>
        </p:sp>
        <p:sp>
          <p:nvSpPr>
            <p:cNvPr id="11" name="矩形 10"/>
            <p:cNvSpPr/>
            <p:nvPr>
              <p:custDataLst>
                <p:tags r:id="rId6"/>
              </p:custDataLst>
            </p:nvPr>
          </p:nvSpPr>
          <p:spPr>
            <a:xfrm>
              <a:off x="835536" y="1560926"/>
              <a:ext cx="4755614" cy="380553"/>
            </a:xfrm>
            <a:prstGeom prst="rect">
              <a:avLst/>
            </a:prstGeom>
          </p:spPr>
          <p:txBody>
            <a:bodyPr wrap="square">
              <a:spAutoFit/>
            </a:bodyPr>
            <a:p>
              <a:pPr defTabSz="913130">
                <a:lnSpc>
                  <a:spcPct val="120000"/>
                </a:lnSpc>
                <a:defRPr/>
              </a:pPr>
              <a:r>
                <a:rPr lang="zh-CN" altLang="en-US" dirty="0">
                  <a:solidFill>
                    <a:srgbClr val="FA0505"/>
                  </a:solidFill>
                  <a:latin typeface="黑体" panose="02010609060101010101" pitchFamily="49" charset="-122"/>
                  <a:ea typeface="黑体" panose="02010609060101010101" pitchFamily="49" charset="-122"/>
                  <a:sym typeface="Source Han Sans SC"/>
                </a:rPr>
                <a:t>丰富的控件库，基本满足你的需求</a:t>
              </a:r>
              <a:endParaRPr lang="zh-CN" altLang="en-US" sz="1800" dirty="0">
                <a:solidFill>
                  <a:srgbClr val="FA0505"/>
                </a:solidFill>
                <a:latin typeface="黑体" panose="02010609060101010101" pitchFamily="49" charset="-122"/>
                <a:ea typeface="黑体" panose="02010609060101010101" pitchFamily="49" charset="-122"/>
                <a:sym typeface="Source Han Sans SC"/>
              </a:endParaRPr>
            </a:p>
          </p:txBody>
        </p:sp>
      </p:grpSp>
      <p:sp>
        <p:nvSpPr>
          <p:cNvPr id="13" name="Title 1"/>
          <p:cNvSpPr>
            <a:spLocks noGrp="1"/>
          </p:cNvSpPr>
          <p:nvPr>
            <p:ph type="title"/>
            <p:custDataLst>
              <p:tags r:id="rId7"/>
            </p:custDataLst>
          </p:nvPr>
        </p:nvSpPr>
        <p:spPr>
          <a:xfrm>
            <a:off x="436056" y="500836"/>
            <a:ext cx="11062648" cy="447842"/>
          </a:xfrm>
        </p:spPr>
        <p:txBody>
          <a:bodyPr>
            <a:normAutofit fontScale="90000"/>
          </a:bodyPr>
          <a:p>
            <a:r>
              <a:rPr lang="en-US" altLang="zh-CN" sz="3100" dirty="0" err="1">
                <a:solidFill>
                  <a:schemeClr val="tx1">
                    <a:lumMod val="75000"/>
                    <a:lumOff val="25000"/>
                  </a:schemeClr>
                </a:solidFill>
                <a:latin typeface="Arial" panose="020B0604020202020204" pitchFamily="34" charset="0"/>
                <a:ea typeface="黑体" panose="02010609060101010101" pitchFamily="49" charset="-122"/>
                <a:cs typeface="Arial" panose="020B0604020202020204" pitchFamily="34" charset="0"/>
              </a:rPr>
              <a:t>Quecpython</a:t>
            </a:r>
            <a:r>
              <a:rPr lang="en-US" altLang="zh-CN" sz="3100" dirty="0">
                <a:solidFill>
                  <a:schemeClr val="tx1">
                    <a:lumMod val="75000"/>
                    <a:lumOff val="25000"/>
                  </a:schemeClr>
                </a:solidFill>
                <a:latin typeface="Arial" panose="020B0604020202020204" pitchFamily="34" charset="0"/>
                <a:ea typeface="黑体" panose="02010609060101010101" pitchFamily="49" charset="-122"/>
                <a:cs typeface="Arial" panose="020B0604020202020204" pitchFamily="34" charset="0"/>
              </a:rPr>
              <a:t> </a:t>
            </a:r>
            <a:r>
              <a:rPr lang="en-US" altLang="zh-CN" sz="3100" dirty="0" err="1">
                <a:solidFill>
                  <a:schemeClr val="tx1">
                    <a:lumMod val="75000"/>
                    <a:lumOff val="25000"/>
                  </a:schemeClr>
                </a:solidFill>
                <a:latin typeface="Arial" panose="020B0604020202020204" pitchFamily="34" charset="0"/>
                <a:ea typeface="黑体" panose="02010609060101010101" pitchFamily="49" charset="-122"/>
                <a:cs typeface="Arial" panose="020B0604020202020204" pitchFamily="34" charset="0"/>
              </a:rPr>
              <a:t>LVGL</a:t>
            </a:r>
            <a:r>
              <a:rPr lang="zh-CN" altLang="en-US" sz="3100" dirty="0">
                <a:solidFill>
                  <a:schemeClr val="tx1">
                    <a:lumMod val="75000"/>
                    <a:lumOff val="25000"/>
                  </a:schemeClr>
                </a:solidFill>
                <a:latin typeface="Arial" panose="020B0604020202020204" pitchFamily="34" charset="0"/>
                <a:ea typeface="黑体" panose="02010609060101010101" pitchFamily="49" charset="-122"/>
                <a:cs typeface="Arial" panose="020B0604020202020204" pitchFamily="34" charset="0"/>
              </a:rPr>
              <a:t>特点</a:t>
            </a:r>
            <a:endParaRPr lang="en-GB" sz="2700" dirty="0">
              <a:solidFill>
                <a:schemeClr val="tx1">
                  <a:lumMod val="75000"/>
                  <a:lumOff val="25000"/>
                </a:schemeClr>
              </a:solidFill>
              <a:latin typeface="Arial" panose="020B0604020202020204" pitchFamily="34" charset="0"/>
              <a:cs typeface="Arial" panose="020B0604020202020204" pitchFamily="34"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838622" y="2784044"/>
            <a:ext cx="10513962" cy="1386333"/>
            <a:chOff x="838622" y="1491240"/>
            <a:chExt cx="10513962" cy="1386333"/>
          </a:xfrm>
        </p:grpSpPr>
        <p:sp>
          <p:nvSpPr>
            <p:cNvPr id="4" name="矩形 3"/>
            <p:cNvSpPr/>
            <p:nvPr>
              <p:custDataLst>
                <p:tags r:id="rId1"/>
              </p:custDataLst>
            </p:nvPr>
          </p:nvSpPr>
          <p:spPr>
            <a:xfrm>
              <a:off x="839415" y="2043947"/>
              <a:ext cx="10513169" cy="833626"/>
            </a:xfrm>
            <a:prstGeom prst="rect">
              <a:avLst/>
            </a:prstGeom>
          </p:spPr>
          <p:txBody>
            <a:bodyPr wrap="square">
              <a:spAutoFit/>
            </a:bodyPr>
            <a:p>
              <a:pPr defTabSz="913130">
                <a:lnSpc>
                  <a:spcPct val="120000"/>
                </a:lnSpc>
                <a:defRPr/>
              </a:pPr>
              <a:r>
                <a:rPr lang="zh-CN" altLang="en-US" sz="1400" dirty="0">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rPr>
                <a:t>在 </a:t>
              </a:r>
              <a:r>
                <a:rPr lang="en-US" altLang="zh-CN" sz="1400" dirty="0" err="1">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rPr>
                <a:t>LVGL</a:t>
              </a:r>
              <a:r>
                <a:rPr lang="en-US" altLang="zh-CN" sz="1400" dirty="0">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rPr>
                <a:t> </a:t>
              </a:r>
              <a:r>
                <a:rPr lang="zh-CN" altLang="en-US" sz="1400" dirty="0">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rPr>
                <a:t>中，用户界面的基本构建块是对象，也叫 </a:t>
              </a:r>
              <a:r>
                <a:rPr lang="en-US" altLang="zh-CN" sz="1400" dirty="0">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rPr>
                <a:t>widgets</a:t>
              </a:r>
              <a:r>
                <a:rPr lang="zh-CN" altLang="en-US" sz="1400" dirty="0">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rPr>
                <a:t>（组件）。也就是说，</a:t>
              </a:r>
              <a:r>
                <a:rPr lang="en-US" altLang="zh-CN" sz="1400" dirty="0" err="1">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rPr>
                <a:t>LVGL</a:t>
              </a:r>
              <a:r>
                <a:rPr lang="zh-CN" altLang="en-US" sz="1400" dirty="0">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rPr>
                <a:t>里用到的所有的实体组件都是对象，大到一个界面， 小到一行文本，按钮、滑块、图像等都是对象。 </a:t>
              </a:r>
              <a:br>
                <a:rPr lang="zh-CN" altLang="en-US" sz="1400" dirty="0"/>
              </a:br>
              <a:endParaRPr lang="zh-CN" altLang="en-US" sz="1400" dirty="0">
                <a:solidFill>
                  <a:schemeClr val="tx1">
                    <a:lumMod val="85000"/>
                    <a:lumOff val="15000"/>
                  </a:schemeClr>
                </a:solidFill>
                <a:latin typeface="黑体" panose="02010609060101010101" pitchFamily="49" charset="-122"/>
                <a:ea typeface="黑体" panose="02010609060101010101" pitchFamily="49" charset="-122"/>
                <a:sym typeface="Source Han Sans SC"/>
              </a:endParaRPr>
            </a:p>
          </p:txBody>
        </p:sp>
        <p:sp>
          <p:nvSpPr>
            <p:cNvPr id="5" name="矩形 4"/>
            <p:cNvSpPr/>
            <p:nvPr>
              <p:custDataLst>
                <p:tags r:id="rId2"/>
              </p:custDataLst>
            </p:nvPr>
          </p:nvSpPr>
          <p:spPr>
            <a:xfrm>
              <a:off x="838622" y="1491240"/>
              <a:ext cx="6132629" cy="412613"/>
            </a:xfrm>
            <a:prstGeom prst="rect">
              <a:avLst/>
            </a:prstGeom>
          </p:spPr>
          <p:txBody>
            <a:bodyPr wrap="square">
              <a:spAutoFit/>
            </a:bodyPr>
            <a:p>
              <a:pPr defTabSz="913130">
                <a:lnSpc>
                  <a:spcPct val="120000"/>
                </a:lnSpc>
                <a:defRPr/>
              </a:pPr>
              <a:r>
                <a:rPr lang="zh-CN" altLang="en-US" sz="2000" dirty="0">
                  <a:solidFill>
                    <a:srgbClr val="FF0000"/>
                  </a:solidFill>
                  <a:latin typeface="黑体" panose="02010609060101010101" pitchFamily="49" charset="-122"/>
                  <a:ea typeface="黑体" panose="02010609060101010101" pitchFamily="49" charset="-122"/>
                  <a:sym typeface="Source Han Sans SC"/>
                </a:rPr>
                <a:t>概念</a:t>
              </a:r>
              <a:endParaRPr lang="zh-CN" altLang="en-US" sz="2000" dirty="0">
                <a:solidFill>
                  <a:srgbClr val="FF0000"/>
                </a:solidFill>
                <a:latin typeface="黑体" panose="02010609060101010101" pitchFamily="49" charset="-122"/>
                <a:ea typeface="黑体" panose="02010609060101010101" pitchFamily="49" charset="-122"/>
                <a:sym typeface="Source Han Sans SC"/>
              </a:endParaRPr>
            </a:p>
          </p:txBody>
        </p:sp>
      </p:grpSp>
      <p:sp>
        <p:nvSpPr>
          <p:cNvPr id="26" name="Title 1"/>
          <p:cNvSpPr>
            <a:spLocks noGrp="1"/>
          </p:cNvSpPr>
          <p:nvPr>
            <p:ph type="title"/>
            <p:custDataLst>
              <p:tags r:id="rId3"/>
            </p:custDataLst>
          </p:nvPr>
        </p:nvSpPr>
        <p:spPr>
          <a:xfrm>
            <a:off x="458074" y="500836"/>
            <a:ext cx="11062648" cy="447842"/>
          </a:xfrm>
        </p:spPr>
        <p:txBody>
          <a:bodyPr>
            <a:normAutofit fontScale="90000"/>
          </a:bodyPr>
          <a:p>
            <a:r>
              <a:rPr lang="zh-CN" altLang="en-US" sz="3100" dirty="0">
                <a:solidFill>
                  <a:schemeClr val="tx1">
                    <a:lumMod val="75000"/>
                    <a:lumOff val="25000"/>
                  </a:schemeClr>
                </a:solidFill>
                <a:latin typeface="Arial" panose="020B0604020202020204" pitchFamily="34" charset="0"/>
                <a:ea typeface="黑体" panose="02010609060101010101" pitchFamily="49" charset="-122"/>
                <a:cs typeface="Arial" panose="020B0604020202020204" pitchFamily="34" charset="0"/>
              </a:rPr>
              <a:t>对象（</a:t>
            </a:r>
            <a:r>
              <a:rPr lang="en-US" altLang="zh-CN" sz="3100" dirty="0">
                <a:solidFill>
                  <a:schemeClr val="tx1">
                    <a:lumMod val="75000"/>
                    <a:lumOff val="25000"/>
                  </a:schemeClr>
                </a:solidFill>
                <a:latin typeface="Arial" panose="020B0604020202020204" pitchFamily="34" charset="0"/>
                <a:ea typeface="黑体" panose="02010609060101010101" pitchFamily="49" charset="-122"/>
                <a:cs typeface="Arial" panose="020B0604020202020204" pitchFamily="34" charset="0"/>
              </a:rPr>
              <a:t>object</a:t>
            </a:r>
            <a:r>
              <a:rPr lang="zh-CN" altLang="en-US" sz="3100" dirty="0">
                <a:solidFill>
                  <a:schemeClr val="tx1">
                    <a:lumMod val="75000"/>
                    <a:lumOff val="25000"/>
                  </a:schemeClr>
                </a:solidFill>
                <a:latin typeface="Arial" panose="020B0604020202020204" pitchFamily="34" charset="0"/>
                <a:ea typeface="黑体" panose="02010609060101010101" pitchFamily="49" charset="-122"/>
                <a:cs typeface="Arial" panose="020B0604020202020204" pitchFamily="34" charset="0"/>
              </a:rPr>
              <a:t>）</a:t>
            </a:r>
            <a:endParaRPr lang="en-GB" sz="2700" dirty="0">
              <a:solidFill>
                <a:schemeClr val="tx1">
                  <a:lumMod val="75000"/>
                  <a:lumOff val="25000"/>
                </a:schemeClr>
              </a:solidFill>
              <a:latin typeface="Arial" panose="020B0604020202020204" pitchFamily="34" charset="0"/>
              <a:cs typeface="Arial" panose="020B0604020202020204" pitchFamily="34"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769055" y="1043131"/>
            <a:ext cx="10513169" cy="2011196"/>
            <a:chOff x="769055" y="1154483"/>
            <a:chExt cx="10513169" cy="2818674"/>
          </a:xfrm>
        </p:grpSpPr>
        <p:sp>
          <p:nvSpPr>
            <p:cNvPr id="18" name="矩形 17"/>
            <p:cNvSpPr/>
            <p:nvPr>
              <p:custDataLst>
                <p:tags r:id="rId1"/>
              </p:custDataLst>
            </p:nvPr>
          </p:nvSpPr>
          <p:spPr>
            <a:xfrm>
              <a:off x="769055" y="2246018"/>
              <a:ext cx="10513169" cy="1727139"/>
            </a:xfrm>
            <a:prstGeom prst="rect">
              <a:avLst/>
            </a:prstGeom>
          </p:spPr>
          <p:txBody>
            <a:bodyPr wrap="square">
              <a:spAutoFit/>
            </a:bodyPr>
            <a:p>
              <a:pPr defTabSz="913130">
                <a:lnSpc>
                  <a:spcPct val="120000"/>
                </a:lnSpc>
                <a:defRPr/>
              </a:pPr>
              <a:r>
                <a:rPr lang="en-US" altLang="zh-CN" sz="1400" dirty="0" err="1">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rPr>
                <a:t>LVGL</a:t>
              </a:r>
              <a:r>
                <a:rPr lang="zh-CN" altLang="en-US" sz="1400" dirty="0">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rPr>
                <a:t>上以界面对象为基本，其他所有对象都有自己的父级。父级可以看做是孩子的容器，这种机制有以下特性： </a:t>
              </a:r>
              <a:endParaRPr lang="en-US" altLang="zh-CN" sz="1400" dirty="0">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endParaRPr>
            </a:p>
            <a:p>
              <a:pPr marL="285750" indent="-285750" defTabSz="913130">
                <a:lnSpc>
                  <a:spcPct val="120000"/>
                </a:lnSpc>
                <a:buFont typeface="Wingdings" panose="05000000000000000000" pitchFamily="2" charset="2"/>
                <a:buChar char="Ø"/>
                <a:defRPr/>
              </a:pPr>
              <a:r>
                <a:rPr lang="zh-CN" altLang="en-US" sz="1600" dirty="0">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sym typeface="Source Han Sans SC"/>
                </a:rPr>
                <a:t>一起移动</a:t>
              </a:r>
              <a:endParaRPr lang="en-US" altLang="zh-CN" sz="1600" dirty="0">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sym typeface="Source Han Sans SC"/>
              </a:endParaRPr>
            </a:p>
            <a:p>
              <a:pPr defTabSz="913130">
                <a:lnSpc>
                  <a:spcPct val="120000"/>
                </a:lnSpc>
                <a:defRPr/>
              </a:pPr>
              <a:r>
                <a:rPr lang="zh-CN" altLang="en-US" sz="1400" dirty="0">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rPr>
                <a:t>孩子的位置是相对于父级的，父级对象位置更改，子对象也会一起移动， 换言之：孩子相对于父亲的位置保持不变。如下图：</a:t>
              </a:r>
              <a:endParaRPr lang="en-US" altLang="zh-CN" sz="1400" dirty="0">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endParaRPr>
            </a:p>
            <a:p>
              <a:pPr algn="ctr" defTabSz="913130">
                <a:lnSpc>
                  <a:spcPct val="120000"/>
                </a:lnSpc>
                <a:defRPr/>
              </a:pPr>
              <a:r>
                <a:rPr lang="zh-CN" altLang="en-US" sz="1400" dirty="0">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rPr>
                <a:t> </a:t>
              </a:r>
              <a:br>
                <a:rPr lang="zh-CN" altLang="en-US" sz="1600" dirty="0"/>
              </a:br>
              <a:endParaRPr lang="en-US" altLang="zh-CN" sz="1600" dirty="0">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sym typeface="Source Han Sans SC"/>
              </a:endParaRPr>
            </a:p>
            <a:p>
              <a:pPr marL="285750" indent="-285750" defTabSz="913130">
                <a:lnSpc>
                  <a:spcPct val="120000"/>
                </a:lnSpc>
                <a:buFont typeface="Wingdings" panose="05000000000000000000" pitchFamily="2" charset="2"/>
                <a:buChar char="Ø"/>
                <a:defRPr/>
              </a:pPr>
              <a:endParaRPr lang="zh-CN" altLang="en-US" sz="1600" dirty="0">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sym typeface="Source Han Sans SC"/>
              </a:endParaRPr>
            </a:p>
          </p:txBody>
        </p:sp>
        <p:sp>
          <p:nvSpPr>
            <p:cNvPr id="19" name="矩形 18"/>
            <p:cNvSpPr/>
            <p:nvPr>
              <p:custDataLst>
                <p:tags r:id="rId2"/>
              </p:custDataLst>
            </p:nvPr>
          </p:nvSpPr>
          <p:spPr>
            <a:xfrm>
              <a:off x="838622" y="1154483"/>
              <a:ext cx="5150776" cy="412613"/>
            </a:xfrm>
            <a:prstGeom prst="rect">
              <a:avLst/>
            </a:prstGeom>
          </p:spPr>
          <p:txBody>
            <a:bodyPr wrap="square">
              <a:spAutoFit/>
            </a:bodyPr>
            <a:p>
              <a:pPr defTabSz="913130">
                <a:lnSpc>
                  <a:spcPct val="120000"/>
                </a:lnSpc>
                <a:defRPr/>
              </a:pPr>
              <a:r>
                <a:rPr lang="zh-CN" altLang="en-US" sz="2000" dirty="0">
                  <a:solidFill>
                    <a:srgbClr val="FF0000"/>
                  </a:solidFill>
                  <a:latin typeface="黑体" panose="02010609060101010101" pitchFamily="49" charset="-122"/>
                  <a:ea typeface="黑体" panose="02010609060101010101" pitchFamily="49" charset="-122"/>
                  <a:sym typeface="Source Han Sans SC"/>
                </a:rPr>
                <a:t>机制</a:t>
              </a:r>
              <a:endParaRPr lang="zh-CN" altLang="en-US" sz="2000" dirty="0">
                <a:solidFill>
                  <a:srgbClr val="FF0000"/>
                </a:solidFill>
                <a:latin typeface="黑体" panose="02010609060101010101" pitchFamily="49" charset="-122"/>
                <a:ea typeface="黑体" panose="02010609060101010101" pitchFamily="49" charset="-122"/>
                <a:sym typeface="Source Han Sans SC"/>
              </a:endParaRPr>
            </a:p>
          </p:txBody>
        </p:sp>
      </p:grpSp>
      <p:sp>
        <p:nvSpPr>
          <p:cNvPr id="4" name="Title 1"/>
          <p:cNvSpPr>
            <a:spLocks noGrp="1"/>
          </p:cNvSpPr>
          <p:nvPr>
            <p:ph type="title"/>
            <p:custDataLst>
              <p:tags r:id="rId3"/>
            </p:custDataLst>
          </p:nvPr>
        </p:nvSpPr>
        <p:spPr>
          <a:xfrm>
            <a:off x="458074" y="500836"/>
            <a:ext cx="11062648" cy="447842"/>
          </a:xfrm>
        </p:spPr>
        <p:txBody>
          <a:bodyPr>
            <a:normAutofit fontScale="90000"/>
          </a:bodyPr>
          <a:p>
            <a:r>
              <a:rPr lang="zh-CN" altLang="en-US" sz="3100" dirty="0">
                <a:solidFill>
                  <a:schemeClr val="tx1">
                    <a:lumMod val="75000"/>
                    <a:lumOff val="25000"/>
                  </a:schemeClr>
                </a:solidFill>
                <a:latin typeface="Arial" panose="020B0604020202020204" pitchFamily="34" charset="0"/>
                <a:ea typeface="黑体" panose="02010609060101010101" pitchFamily="49" charset="-122"/>
                <a:cs typeface="Arial" panose="020B0604020202020204" pitchFamily="34" charset="0"/>
              </a:rPr>
              <a:t>对象</a:t>
            </a:r>
            <a:r>
              <a:rPr lang="zh-CN" altLang="en-US" sz="2800" dirty="0">
                <a:solidFill>
                  <a:schemeClr val="tx1">
                    <a:lumMod val="75000"/>
                    <a:lumOff val="25000"/>
                  </a:schemeClr>
                </a:solidFill>
                <a:latin typeface="Arial" panose="020B0604020202020204" pitchFamily="34" charset="0"/>
                <a:ea typeface="黑体" panose="02010609060101010101" pitchFamily="49" charset="-122"/>
                <a:cs typeface="Arial" panose="020B0604020202020204" pitchFamily="34" charset="0"/>
              </a:rPr>
              <a:t>（</a:t>
            </a:r>
            <a:r>
              <a:rPr lang="en-US" altLang="zh-CN" sz="2800" dirty="0">
                <a:solidFill>
                  <a:schemeClr val="tx1">
                    <a:lumMod val="75000"/>
                    <a:lumOff val="25000"/>
                  </a:schemeClr>
                </a:solidFill>
                <a:latin typeface="Arial" panose="020B0604020202020204" pitchFamily="34" charset="0"/>
                <a:ea typeface="黑体" panose="02010609060101010101" pitchFamily="49" charset="-122"/>
                <a:cs typeface="Arial" panose="020B0604020202020204" pitchFamily="34" charset="0"/>
              </a:rPr>
              <a:t>object</a:t>
            </a:r>
            <a:r>
              <a:rPr lang="zh-CN" altLang="en-US" sz="2800" dirty="0">
                <a:solidFill>
                  <a:schemeClr val="tx1">
                    <a:lumMod val="75000"/>
                    <a:lumOff val="25000"/>
                  </a:schemeClr>
                </a:solidFill>
                <a:latin typeface="Arial" panose="020B0604020202020204" pitchFamily="34" charset="0"/>
                <a:ea typeface="黑体" panose="02010609060101010101" pitchFamily="49" charset="-122"/>
                <a:cs typeface="Arial" panose="020B0604020202020204" pitchFamily="34" charset="0"/>
              </a:rPr>
              <a:t>）</a:t>
            </a:r>
            <a:endParaRPr lang="en-GB" sz="2700"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7" name="矩形 6"/>
          <p:cNvSpPr/>
          <p:nvPr>
            <p:custDataLst>
              <p:tags r:id="rId4"/>
            </p:custDataLst>
          </p:nvPr>
        </p:nvSpPr>
        <p:spPr>
          <a:xfrm>
            <a:off x="769055" y="1455744"/>
            <a:ext cx="5150776" cy="380553"/>
          </a:xfrm>
          <a:prstGeom prst="rect">
            <a:avLst/>
          </a:prstGeom>
        </p:spPr>
        <p:txBody>
          <a:bodyPr wrap="square">
            <a:spAutoFit/>
          </a:bodyPr>
          <a:p>
            <a:pPr marL="285750" indent="-285750" defTabSz="913130">
              <a:lnSpc>
                <a:spcPct val="120000"/>
              </a:lnSpc>
              <a:buFont typeface="Arial" panose="020B0604020202020204" pitchFamily="34" charset="0"/>
              <a:buChar char="•"/>
              <a:defRPr/>
            </a:pPr>
            <a:r>
              <a:rPr lang="zh-CN" altLang="en-US" dirty="0">
                <a:solidFill>
                  <a:srgbClr val="FF0000"/>
                </a:solidFill>
                <a:latin typeface="黑体" panose="02010609060101010101" pitchFamily="49" charset="-122"/>
                <a:ea typeface="黑体" panose="02010609060101010101" pitchFamily="49" charset="-122"/>
                <a:sym typeface="Source Han Sans SC"/>
              </a:rPr>
              <a:t>父亲与孩子（</a:t>
            </a:r>
            <a:r>
              <a:rPr lang="en-US" altLang="zh-CN" dirty="0">
                <a:solidFill>
                  <a:srgbClr val="FF0000"/>
                </a:solidFill>
                <a:latin typeface="黑体" panose="02010609060101010101" pitchFamily="49" charset="-122"/>
                <a:ea typeface="黑体" panose="02010609060101010101" pitchFamily="49" charset="-122"/>
                <a:sym typeface="Source Han Sans SC"/>
              </a:rPr>
              <a:t>parent and child</a:t>
            </a:r>
            <a:r>
              <a:rPr lang="zh-CN" altLang="en-US" dirty="0">
                <a:solidFill>
                  <a:srgbClr val="FF0000"/>
                </a:solidFill>
                <a:latin typeface="黑体" panose="02010609060101010101" pitchFamily="49" charset="-122"/>
                <a:ea typeface="黑体" panose="02010609060101010101" pitchFamily="49" charset="-122"/>
                <a:sym typeface="Source Han Sans SC"/>
              </a:rPr>
              <a:t>）</a:t>
            </a:r>
            <a:endParaRPr lang="zh-CN" altLang="en-US" dirty="0">
              <a:solidFill>
                <a:srgbClr val="FF0000"/>
              </a:solidFill>
              <a:latin typeface="黑体" panose="02010609060101010101" pitchFamily="49" charset="-122"/>
              <a:ea typeface="黑体" panose="02010609060101010101" pitchFamily="49" charset="-122"/>
              <a:sym typeface="Source Han Sans SC"/>
            </a:endParaRPr>
          </a:p>
        </p:txBody>
      </p:sp>
      <p:pic>
        <p:nvPicPr>
          <p:cNvPr id="8" name="图片 7"/>
          <p:cNvPicPr>
            <a:picLocks noChangeAspect="1"/>
          </p:cNvPicPr>
          <p:nvPr>
            <p:custDataLst>
              <p:tags r:id="rId5"/>
            </p:custDataLst>
          </p:nvPr>
        </p:nvPicPr>
        <p:blipFill>
          <a:blip r:embed="rId6"/>
          <a:stretch>
            <a:fillRect/>
          </a:stretch>
        </p:blipFill>
        <p:spPr>
          <a:xfrm>
            <a:off x="2869000" y="2692057"/>
            <a:ext cx="5050207" cy="1569766"/>
          </a:xfrm>
          <a:prstGeom prst="rect">
            <a:avLst/>
          </a:prstGeom>
        </p:spPr>
      </p:pic>
      <p:sp>
        <p:nvSpPr>
          <p:cNvPr id="9" name="矩形 8"/>
          <p:cNvSpPr/>
          <p:nvPr>
            <p:custDataLst>
              <p:tags r:id="rId7"/>
            </p:custDataLst>
          </p:nvPr>
        </p:nvSpPr>
        <p:spPr>
          <a:xfrm>
            <a:off x="663246" y="4248001"/>
            <a:ext cx="10513169" cy="1468607"/>
          </a:xfrm>
          <a:prstGeom prst="rect">
            <a:avLst/>
          </a:prstGeom>
        </p:spPr>
        <p:txBody>
          <a:bodyPr wrap="square">
            <a:spAutoFit/>
          </a:bodyPr>
          <a:p>
            <a:pPr marL="285750" indent="-285750" defTabSz="913130">
              <a:lnSpc>
                <a:spcPct val="120000"/>
              </a:lnSpc>
              <a:buFont typeface="Wingdings" panose="05000000000000000000" pitchFamily="2" charset="2"/>
              <a:buChar char="Ø"/>
              <a:defRPr/>
            </a:pPr>
            <a:r>
              <a:rPr lang="zh-CN" altLang="en-US" sz="1600" dirty="0">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sym typeface="Source Han Sans SC"/>
              </a:rPr>
              <a:t>仅在父对象可见</a:t>
            </a:r>
            <a:endParaRPr lang="en-US" altLang="zh-CN" sz="1600" dirty="0">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sym typeface="Source Han Sans SC"/>
            </a:endParaRPr>
          </a:p>
          <a:p>
            <a:pPr defTabSz="913130">
              <a:lnSpc>
                <a:spcPct val="120000"/>
              </a:lnSpc>
              <a:defRPr/>
            </a:pPr>
            <a:r>
              <a:rPr lang="zh-CN" altLang="en-US" sz="1400" dirty="0">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rPr>
              <a:t>如果一个子对象部分或全部超出了父级对象的范围，超出部分是不可见的。如下图所示： </a:t>
            </a:r>
            <a:endParaRPr lang="en-US" altLang="zh-CN" sz="1400" dirty="0">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endParaRPr>
          </a:p>
          <a:p>
            <a:pPr algn="ctr" defTabSz="913130">
              <a:lnSpc>
                <a:spcPct val="120000"/>
              </a:lnSpc>
              <a:defRPr/>
            </a:pPr>
            <a:r>
              <a:rPr lang="zh-CN" altLang="en-US" sz="1400" dirty="0">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rPr>
              <a:t> </a:t>
            </a:r>
            <a:br>
              <a:rPr lang="zh-CN" altLang="en-US" sz="1600" dirty="0"/>
            </a:br>
            <a:endParaRPr lang="en-US" altLang="zh-CN" sz="1600" dirty="0">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sym typeface="Source Han Sans SC"/>
            </a:endParaRPr>
          </a:p>
          <a:p>
            <a:pPr marL="285750" indent="-285750" defTabSz="913130">
              <a:lnSpc>
                <a:spcPct val="120000"/>
              </a:lnSpc>
              <a:buFont typeface="Wingdings" panose="05000000000000000000" pitchFamily="2" charset="2"/>
              <a:buChar char="Ø"/>
              <a:defRPr/>
            </a:pPr>
            <a:endParaRPr lang="zh-CN" altLang="en-US" sz="1600" dirty="0">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sym typeface="Source Han Sans SC"/>
            </a:endParaRPr>
          </a:p>
        </p:txBody>
      </p:sp>
      <p:pic>
        <p:nvPicPr>
          <p:cNvPr id="12" name="图片 11"/>
          <p:cNvPicPr>
            <a:picLocks noChangeAspect="1"/>
          </p:cNvPicPr>
          <p:nvPr>
            <p:custDataLst>
              <p:tags r:id="rId8"/>
            </p:custDataLst>
          </p:nvPr>
        </p:nvPicPr>
        <p:blipFill>
          <a:blip r:embed="rId9"/>
          <a:stretch>
            <a:fillRect/>
          </a:stretch>
        </p:blipFill>
        <p:spPr>
          <a:xfrm>
            <a:off x="4006832" y="4802121"/>
            <a:ext cx="2830196" cy="1622271"/>
          </a:xfrm>
          <a:prstGeom prst="rect">
            <a:avLst/>
          </a:prstGeom>
        </p:spPr>
      </p:pic>
    </p:spTree>
  </p:cSld>
  <p:clrMapOvr>
    <a:masterClrMapping/>
  </p:clrMapOvr>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00.xml><?xml version="1.0" encoding="utf-8"?>
<p:tagLst xmlns:p="http://schemas.openxmlformats.org/presentationml/2006/main">
  <p:tag name="KSO_WM_BEAUTIFY_FLAG" val=""/>
</p:tagLst>
</file>

<file path=ppt/tags/tag101.xml><?xml version="1.0" encoding="utf-8"?>
<p:tagLst xmlns:p="http://schemas.openxmlformats.org/presentationml/2006/main">
  <p:tag name="KSO_WM_BEAUTIFY_FLAG" val=""/>
</p:tagLst>
</file>

<file path=ppt/tags/tag102.xml><?xml version="1.0" encoding="utf-8"?>
<p:tagLst xmlns:p="http://schemas.openxmlformats.org/presentationml/2006/main">
  <p:tag name="KSO_WM_BEAUTIFY_FLAG" val=""/>
</p:tagLst>
</file>

<file path=ppt/tags/tag103.xml><?xml version="1.0" encoding="utf-8"?>
<p:tagLst xmlns:p="http://schemas.openxmlformats.org/presentationml/2006/main">
  <p:tag name="KSO_WM_BEAUTIFY_FLAG" val=""/>
</p:tagLst>
</file>

<file path=ppt/tags/tag104.xml><?xml version="1.0" encoding="utf-8"?>
<p:tagLst xmlns:p="http://schemas.openxmlformats.org/presentationml/2006/main">
  <p:tag name="KSO_WM_BEAUTIFY_FLAG" val=""/>
</p:tagLst>
</file>

<file path=ppt/tags/tag105.xml><?xml version="1.0" encoding="utf-8"?>
<p:tagLst xmlns:p="http://schemas.openxmlformats.org/presentationml/2006/main">
  <p:tag name="KSO_WM_BEAUTIFY_FLAG" val=""/>
</p:tagLst>
</file>

<file path=ppt/tags/tag106.xml><?xml version="1.0" encoding="utf-8"?>
<p:tagLst xmlns:p="http://schemas.openxmlformats.org/presentationml/2006/main">
  <p:tag name="KSO_WM_UNIT_NOCLEAR" val="0"/>
  <p:tag name="KSO_WM_UNIT_VALUE" val="1"/>
  <p:tag name="KSO_WM_UNIT_HIGHLIGHT" val="0"/>
  <p:tag name="KSO_WM_UNIT_COMPATIBLE" val="1"/>
  <p:tag name="KSO_WM_UNIT_DIAGRAM_ISNUMVISUAL" val="0"/>
  <p:tag name="KSO_WM_UNIT_DIAGRAM_ISREFERUNIT" val="0"/>
  <p:tag name="KSO_WM_UNIT_TYPE" val="e"/>
  <p:tag name="KSO_WM_UNIT_INDEX" val="1"/>
  <p:tag name="KSO_WM_UNIT_ID" val="custom20204283_7*e*1"/>
  <p:tag name="KSO_WM_TEMPLATE_CATEGORY" val="custom"/>
  <p:tag name="KSO_WM_TEMPLATE_INDEX" val="20204283"/>
  <p:tag name="KSO_WM_UNIT_LAYERLEVEL" val="1"/>
  <p:tag name="KSO_WM_TAG_VERSION" val="1.0"/>
  <p:tag name="KSO_WM_BEAUTIFY_FLAG" val="#wm#"/>
  <p:tag name="KSO_WM_UNIT_PRESET_TEXT" val="01"/>
</p:tagLst>
</file>

<file path=ppt/tags/tag1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custom20204283_7*i*1"/>
  <p:tag name="KSO_WM_TEMPLATE_CATEGORY" val="custom"/>
  <p:tag name="KSO_WM_TEMPLATE_INDEX" val="20204283"/>
  <p:tag name="KSO_WM_UNIT_LAYERLEVEL" val="1"/>
  <p:tag name="KSO_WM_TAG_VERSION" val="1.0"/>
  <p:tag name="KSO_WM_BEAUTIFY_FLAG" val="#wm#"/>
</p:tagLst>
</file>

<file path=ppt/tags/tag108.xml><?xml version="1.0" encoding="utf-8"?>
<p:tagLst xmlns:p="http://schemas.openxmlformats.org/presentationml/2006/main">
  <p:tag name="KSO_WM_UNIT_ISCONTENTSTITLE" val="0"/>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custom20204283_7*a*1"/>
  <p:tag name="KSO_WM_TEMPLATE_CATEGORY" val="custom"/>
  <p:tag name="KSO_WM_TEMPLATE_INDEX" val="20204283"/>
  <p:tag name="KSO_WM_UNIT_LAYERLEVEL" val="1"/>
  <p:tag name="KSO_WM_TAG_VERSION" val="1.0"/>
  <p:tag name="KSO_WM_BEAUTIFY_FLAG" val="#wm#"/>
  <p:tag name="KSO_WM_UNIT_PRESET_TEXT" val="单击此处添加标题"/>
</p:tagLst>
</file>

<file path=ppt/tags/tag109.xml><?xml version="1.0" encoding="utf-8"?>
<p:tagLst xmlns:p="http://schemas.openxmlformats.org/presentationml/2006/main">
  <p:tag name="KSO_WM_SLIDE_ID" val="custom20204283_7"/>
  <p:tag name="KSO_WM_TEMPLATE_SUBCATEGORY" val="0"/>
  <p:tag name="KSO_WM_TEMPLATE_MASTER_TYPE" val="1"/>
  <p:tag name="KSO_WM_TEMPLATE_COLOR_TYPE" val="1"/>
  <p:tag name="KSO_WM_SLIDE_TYPE" val="sectionTitle"/>
  <p:tag name="KSO_WM_SLIDE_SUBTYPE" val="pureTxt"/>
  <p:tag name="KSO_WM_SLIDE_ITEM_CNT" val="0"/>
  <p:tag name="KSO_WM_SLIDE_INDEX" val="7"/>
  <p:tag name="KSO_WM_TAG_VERSION" val="1.0"/>
  <p:tag name="KSO_WM_BEAUTIFY_FLAG" val="#wm#"/>
  <p:tag name="KSO_WM_TEMPLATE_CATEGORY" val="custom"/>
  <p:tag name="KSO_WM_TEMPLATE_INDEX" val="20204283"/>
  <p:tag name="KSO_WM_SLIDE_LAYOUT" val="a_b_e"/>
  <p:tag name="KSO_WM_SLIDE_LAYOUT_CNT" val="1_1_1"/>
</p:tagLst>
</file>

<file path=ppt/tags/tag11.xml><?xml version="1.0" encoding="utf-8"?>
<p:tagLst xmlns:p="http://schemas.openxmlformats.org/presentationml/2006/main">
  <p:tag name="KSO_WM_BEAUTIFY_FLAG" val=""/>
</p:tagLst>
</file>

<file path=ppt/tags/tag110.xml><?xml version="1.0" encoding="utf-8"?>
<p:tagLst xmlns:p="http://schemas.openxmlformats.org/presentationml/2006/main">
  <p:tag name="KSO_WM_BEAUTIFY_FLAG" val=""/>
</p:tagLst>
</file>

<file path=ppt/tags/tag111.xml><?xml version="1.0" encoding="utf-8"?>
<p:tagLst xmlns:p="http://schemas.openxmlformats.org/presentationml/2006/main">
  <p:tag name="KSO_WM_BEAUTIFY_FLAG" val=""/>
</p:tagLst>
</file>

<file path=ppt/tags/tag112.xml><?xml version="1.0" encoding="utf-8"?>
<p:tagLst xmlns:p="http://schemas.openxmlformats.org/presentationml/2006/main">
  <p:tag name="KSO_WM_BEAUTIFY_FLAG" val=""/>
</p:tagLst>
</file>

<file path=ppt/tags/tag113.xml><?xml version="1.0" encoding="utf-8"?>
<p:tagLst xmlns:p="http://schemas.openxmlformats.org/presentationml/2006/main">
  <p:tag name="KSO_WM_BEAUTIFY_FLAG" val=""/>
</p:tagLst>
</file>

<file path=ppt/tags/tag114.xml><?xml version="1.0" encoding="utf-8"?>
<p:tagLst xmlns:p="http://schemas.openxmlformats.org/presentationml/2006/main">
  <p:tag name="KSO_WM_BEAUTIFY_FLAG" val=""/>
</p:tagLst>
</file>

<file path=ppt/tags/tag115.xml><?xml version="1.0" encoding="utf-8"?>
<p:tagLst xmlns:p="http://schemas.openxmlformats.org/presentationml/2006/main">
  <p:tag name="KSO_WM_BEAUTIFY_FLAG" val=""/>
</p:tagLst>
</file>

<file path=ppt/tags/tag116.xml><?xml version="1.0" encoding="utf-8"?>
<p:tagLst xmlns:p="http://schemas.openxmlformats.org/presentationml/2006/main">
  <p:tag name="KSO_WM_BEAUTIFY_FLAG" val=""/>
</p:tagLst>
</file>

<file path=ppt/tags/tag117.xml><?xml version="1.0" encoding="utf-8"?>
<p:tagLst xmlns:p="http://schemas.openxmlformats.org/presentationml/2006/main">
  <p:tag name="KSO_WM_BEAUTIFY_FLAG" val=""/>
</p:tagLst>
</file>

<file path=ppt/tags/tag118.xml><?xml version="1.0" encoding="utf-8"?>
<p:tagLst xmlns:p="http://schemas.openxmlformats.org/presentationml/2006/main">
  <p:tag name="KSO_WM_BEAUTIFY_FLAG" val=""/>
</p:tagLst>
</file>

<file path=ppt/tags/tag119.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20.xml><?xml version="1.0" encoding="utf-8"?>
<p:tagLst xmlns:p="http://schemas.openxmlformats.org/presentationml/2006/main">
  <p:tag name="KSO_WM_BEAUTIFY_FLAG" val=""/>
</p:tagLst>
</file>

<file path=ppt/tags/tag121.xml><?xml version="1.0" encoding="utf-8"?>
<p:tagLst xmlns:p="http://schemas.openxmlformats.org/presentationml/2006/main">
  <p:tag name="KSO_WM_BEAUTIFY_FLAG" val=""/>
</p:tagLst>
</file>

<file path=ppt/tags/tag122.xml><?xml version="1.0" encoding="utf-8"?>
<p:tagLst xmlns:p="http://schemas.openxmlformats.org/presentationml/2006/main">
  <p:tag name="KSO_WM_BEAUTIFY_FLAG" val=""/>
</p:tagLst>
</file>

<file path=ppt/tags/tag123.xml><?xml version="1.0" encoding="utf-8"?>
<p:tagLst xmlns:p="http://schemas.openxmlformats.org/presentationml/2006/main">
  <p:tag name="KSO_WM_BEAUTIFY_FLAG" val=""/>
</p:tagLst>
</file>

<file path=ppt/tags/tag124.xml><?xml version="1.0" encoding="utf-8"?>
<p:tagLst xmlns:p="http://schemas.openxmlformats.org/presentationml/2006/main">
  <p:tag name="KSO_WM_BEAUTIFY_FLAG" val=""/>
</p:tagLst>
</file>

<file path=ppt/tags/tag125.xml><?xml version="1.0" encoding="utf-8"?>
<p:tagLst xmlns:p="http://schemas.openxmlformats.org/presentationml/2006/main">
  <p:tag name="KSO_WM_BEAUTIFY_FLAG" val=""/>
</p:tagLst>
</file>

<file path=ppt/tags/tag126.xml><?xml version="1.0" encoding="utf-8"?>
<p:tagLst xmlns:p="http://schemas.openxmlformats.org/presentationml/2006/main">
  <p:tag name="KSO_WM_BEAUTIFY_FLAG" val=""/>
</p:tagLst>
</file>

<file path=ppt/tags/tag127.xml><?xml version="1.0" encoding="utf-8"?>
<p:tagLst xmlns:p="http://schemas.openxmlformats.org/presentationml/2006/main">
  <p:tag name="KSO_WM_BEAUTIFY_FLAG" val=""/>
</p:tagLst>
</file>

<file path=ppt/tags/tag128.xml><?xml version="1.0" encoding="utf-8"?>
<p:tagLst xmlns:p="http://schemas.openxmlformats.org/presentationml/2006/main">
  <p:tag name="KSO_WM_BEAUTIFY_FLAG" val=""/>
</p:tagLst>
</file>

<file path=ppt/tags/tag129.xml><?xml version="1.0" encoding="utf-8"?>
<p:tagLst xmlns:p="http://schemas.openxmlformats.org/presentationml/2006/main">
  <p:tag name="KSO_WPP_MARK_KEY" val="95ba211d-07dd-4acb-acaa-cdf9a0692110"/>
  <p:tag name="COMMONDATA" val="eyJoZGlkIjoiMGJiYTBmNjUyNDE4MWQ2ZDBhYjFlZTk2MDk2ZWRmNmUifQ=="/>
</p:tagLst>
</file>

<file path=ppt/tags/tag13.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5.xml><?xml version="1.0" encoding="utf-8"?>
<p:tagLst xmlns:p="http://schemas.openxmlformats.org/presentationml/2006/main">
  <p:tag name="KSO_WM_UNIT_NOCLEAR" val="0"/>
  <p:tag name="KSO_WM_UNIT_VALUE" val="1"/>
  <p:tag name="KSO_WM_UNIT_HIGHLIGHT" val="0"/>
  <p:tag name="KSO_WM_UNIT_COMPATIBLE" val="1"/>
  <p:tag name="KSO_WM_UNIT_DIAGRAM_ISNUMVISUAL" val="0"/>
  <p:tag name="KSO_WM_UNIT_DIAGRAM_ISREFERUNIT" val="0"/>
  <p:tag name="KSO_WM_UNIT_TYPE" val="e"/>
  <p:tag name="KSO_WM_UNIT_INDEX" val="1"/>
  <p:tag name="KSO_WM_UNIT_ID" val="custom20204283_7*e*1"/>
  <p:tag name="KSO_WM_TEMPLATE_CATEGORY" val="custom"/>
  <p:tag name="KSO_WM_TEMPLATE_INDEX" val="20204283"/>
  <p:tag name="KSO_WM_UNIT_LAYERLEVEL" val="1"/>
  <p:tag name="KSO_WM_TAG_VERSION" val="1.0"/>
  <p:tag name="KSO_WM_BEAUTIFY_FLAG" val="#wm#"/>
  <p:tag name="KSO_WM_UNIT_PRESET_TEXT" val="01"/>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custom20204283_7*i*1"/>
  <p:tag name="KSO_WM_TEMPLATE_CATEGORY" val="custom"/>
  <p:tag name="KSO_WM_TEMPLATE_INDEX" val="20204283"/>
  <p:tag name="KSO_WM_UNIT_LAYERLEVEL" val="1"/>
  <p:tag name="KSO_WM_TAG_VERSION" val="1.0"/>
  <p:tag name="KSO_WM_BEAUTIFY_FLAG" val="#wm#"/>
</p:tagLst>
</file>

<file path=ppt/tags/tag17.xml><?xml version="1.0" encoding="utf-8"?>
<p:tagLst xmlns:p="http://schemas.openxmlformats.org/presentationml/2006/main">
  <p:tag name="KSO_WM_UNIT_ISCONTENTSTITLE" val="0"/>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custom20204283_7*a*1"/>
  <p:tag name="KSO_WM_TEMPLATE_CATEGORY" val="custom"/>
  <p:tag name="KSO_WM_TEMPLATE_INDEX" val="20204283"/>
  <p:tag name="KSO_WM_UNIT_LAYERLEVEL" val="1"/>
  <p:tag name="KSO_WM_TAG_VERSION" val="1.0"/>
  <p:tag name="KSO_WM_BEAUTIFY_FLAG" val="#wm#"/>
  <p:tag name="KSO_WM_UNIT_PRESET_TEXT" val="单击此处添加标题"/>
</p:tagLst>
</file>

<file path=ppt/tags/tag18.xml><?xml version="1.0" encoding="utf-8"?>
<p:tagLst xmlns:p="http://schemas.openxmlformats.org/presentationml/2006/main">
  <p:tag name="KSO_WM_SLIDE_ID" val="custom20204283_7"/>
  <p:tag name="KSO_WM_TEMPLATE_SUBCATEGORY" val="0"/>
  <p:tag name="KSO_WM_TEMPLATE_MASTER_TYPE" val="1"/>
  <p:tag name="KSO_WM_TEMPLATE_COLOR_TYPE" val="1"/>
  <p:tag name="KSO_WM_SLIDE_TYPE" val="sectionTitle"/>
  <p:tag name="KSO_WM_SLIDE_SUBTYPE" val="pureTxt"/>
  <p:tag name="KSO_WM_SLIDE_ITEM_CNT" val="0"/>
  <p:tag name="KSO_WM_SLIDE_INDEX" val="7"/>
  <p:tag name="KSO_WM_TAG_VERSION" val="1.0"/>
  <p:tag name="KSO_WM_BEAUTIFY_FLAG" val="#wm#"/>
  <p:tag name="KSO_WM_TEMPLATE_CATEGORY" val="custom"/>
  <p:tag name="KSO_WM_TEMPLATE_INDEX" val="20204283"/>
  <p:tag name="KSO_WM_SLIDE_LAYOUT" val="a_b_e"/>
  <p:tag name="KSO_WM_SLIDE_LAYOUT_CNT" val="1_1_1"/>
</p:tagLst>
</file>

<file path=ppt/tags/tag19.xml><?xml version="1.0" encoding="utf-8"?>
<p:tagLst xmlns:p="http://schemas.openxmlformats.org/presentationml/2006/main">
  <p:tag name="KSO_WM_BEAUTIFY_FLAG" val=""/>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0.xml><?xml version="1.0" encoding="utf-8"?>
<p:tagLst xmlns:p="http://schemas.openxmlformats.org/presentationml/2006/main">
  <p:tag name="KSO_WM_BEAUTIFY_FLAG" val=""/>
</p:tagLst>
</file>

<file path=ppt/tags/tag21.xml><?xml version="1.0" encoding="utf-8"?>
<p:tagLst xmlns:p="http://schemas.openxmlformats.org/presentationml/2006/main">
  <p:tag name="KSO_WM_BEAUTIFY_FLAG" val=""/>
</p:tagLst>
</file>

<file path=ppt/tags/tag22.xml><?xml version="1.0" encoding="utf-8"?>
<p:tagLst xmlns:p="http://schemas.openxmlformats.org/presentationml/2006/main">
  <p:tag name="KSO_WM_BEAUTIFY_FLAG" val=""/>
</p:tagLst>
</file>

<file path=ppt/tags/tag23.xml><?xml version="1.0" encoding="utf-8"?>
<p:tagLst xmlns:p="http://schemas.openxmlformats.org/presentationml/2006/main">
  <p:tag name="KSO_WM_BEAUTIFY_FLAG" val=""/>
</p:tagLst>
</file>

<file path=ppt/tags/tag24.xml><?xml version="1.0" encoding="utf-8"?>
<p:tagLst xmlns:p="http://schemas.openxmlformats.org/presentationml/2006/main">
  <p:tag name="KSO_WM_BEAUTIFY_FLAG" val=""/>
</p:tagLst>
</file>

<file path=ppt/tags/tag25.xml><?xml version="1.0" encoding="utf-8"?>
<p:tagLst xmlns:p="http://schemas.openxmlformats.org/presentationml/2006/main">
  <p:tag name="KSO_WM_BEAUTIFY_FLAG" val=""/>
</p:tagLst>
</file>

<file path=ppt/tags/tag26.xml><?xml version="1.0" encoding="utf-8"?>
<p:tagLst xmlns:p="http://schemas.openxmlformats.org/presentationml/2006/main">
  <p:tag name="KSO_WM_BEAUTIFY_FLAG" val=""/>
</p:tagLst>
</file>

<file path=ppt/tags/tag27.xml><?xml version="1.0" encoding="utf-8"?>
<p:tagLst xmlns:p="http://schemas.openxmlformats.org/presentationml/2006/main">
  <p:tag name="KSO_WM_BEAUTIFY_FLAG" val=""/>
</p:tagLst>
</file>

<file path=ppt/tags/tag28.xml><?xml version="1.0" encoding="utf-8"?>
<p:tagLst xmlns:p="http://schemas.openxmlformats.org/presentationml/2006/main">
  <p:tag name="KSO_WM_BEAUTIFY_FLAG" val=""/>
</p:tagLst>
</file>

<file path=ppt/tags/tag29.xml><?xml version="1.0" encoding="utf-8"?>
<p:tagLst xmlns:p="http://schemas.openxmlformats.org/presentationml/2006/main">
  <p:tag name="KSO_WM_BEAUTIFY_FLAG" val=""/>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0.xml><?xml version="1.0" encoding="utf-8"?>
<p:tagLst xmlns:p="http://schemas.openxmlformats.org/presentationml/2006/main">
  <p:tag name="KSO_WM_BEAUTIFY_FLAG" val=""/>
</p:tagLst>
</file>

<file path=ppt/tags/tag31.xml><?xml version="1.0" encoding="utf-8"?>
<p:tagLst xmlns:p="http://schemas.openxmlformats.org/presentationml/2006/main">
  <p:tag name="KSO_WM_BEAUTIFY_FLAG" val=""/>
</p:tagLst>
</file>

<file path=ppt/tags/tag32.xml><?xml version="1.0" encoding="utf-8"?>
<p:tagLst xmlns:p="http://schemas.openxmlformats.org/presentationml/2006/main">
  <p:tag name="KSO_WM_BEAUTIFY_FLAG" val=""/>
</p:tagLst>
</file>

<file path=ppt/tags/tag33.xml><?xml version="1.0" encoding="utf-8"?>
<p:tagLst xmlns:p="http://schemas.openxmlformats.org/presentationml/2006/main">
  <p:tag name="KSO_WM_BEAUTIFY_FLAG" val=""/>
</p:tagLst>
</file>

<file path=ppt/tags/tag34.xml><?xml version="1.0" encoding="utf-8"?>
<p:tagLst xmlns:p="http://schemas.openxmlformats.org/presentationml/2006/main">
  <p:tag name="KSO_WM_BEAUTIFY_FLAG" val=""/>
</p:tagLst>
</file>

<file path=ppt/tags/tag35.xml><?xml version="1.0" encoding="utf-8"?>
<p:tagLst xmlns:p="http://schemas.openxmlformats.org/presentationml/2006/main">
  <p:tag name="KSO_WM_BEAUTIFY_FLAG" val=""/>
</p:tagLst>
</file>

<file path=ppt/tags/tag36.xml><?xml version="1.0" encoding="utf-8"?>
<p:tagLst xmlns:p="http://schemas.openxmlformats.org/presentationml/2006/main">
  <p:tag name="KSO_WM_BEAUTIFY_FLAG" val=""/>
</p:tagLst>
</file>

<file path=ppt/tags/tag37.xml><?xml version="1.0" encoding="utf-8"?>
<p:tagLst xmlns:p="http://schemas.openxmlformats.org/presentationml/2006/main">
  <p:tag name="KSO_WM_BEAUTIFY_FLAG" val=""/>
</p:tagLst>
</file>

<file path=ppt/tags/tag38.xml><?xml version="1.0" encoding="utf-8"?>
<p:tagLst xmlns:p="http://schemas.openxmlformats.org/presentationml/2006/main">
  <p:tag name="KSO_WM_BEAUTIFY_FLAG" val=""/>
</p:tagLst>
</file>

<file path=ppt/tags/tag39.xml><?xml version="1.0" encoding="utf-8"?>
<p:tagLst xmlns:p="http://schemas.openxmlformats.org/presentationml/2006/main">
  <p:tag name="KSO_WM_BEAUTIFY_FLAG" val=""/>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0.xml><?xml version="1.0" encoding="utf-8"?>
<p:tagLst xmlns:p="http://schemas.openxmlformats.org/presentationml/2006/main">
  <p:tag name="KSO_WM_BEAUTIFY_FLAG" val=""/>
</p:tagLst>
</file>

<file path=ppt/tags/tag41.xml><?xml version="1.0" encoding="utf-8"?>
<p:tagLst xmlns:p="http://schemas.openxmlformats.org/presentationml/2006/main">
  <p:tag name="KSO_WM_BEAUTIFY_FLAG" val=""/>
</p:tagLst>
</file>

<file path=ppt/tags/tag42.xml><?xml version="1.0" encoding="utf-8"?>
<p:tagLst xmlns:p="http://schemas.openxmlformats.org/presentationml/2006/main">
  <p:tag name="KSO_WM_BEAUTIFY_FLAG" val=""/>
</p:tagLst>
</file>

<file path=ppt/tags/tag43.xml><?xml version="1.0" encoding="utf-8"?>
<p:tagLst xmlns:p="http://schemas.openxmlformats.org/presentationml/2006/main">
  <p:tag name="KSO_WM_BEAUTIFY_FLAG" val=""/>
</p:tagLst>
</file>

<file path=ppt/tags/tag44.xml><?xml version="1.0" encoding="utf-8"?>
<p:tagLst xmlns:p="http://schemas.openxmlformats.org/presentationml/2006/main">
  <p:tag name="KSO_WM_BEAUTIFY_FLAG" val=""/>
</p:tagLst>
</file>

<file path=ppt/tags/tag45.xml><?xml version="1.0" encoding="utf-8"?>
<p:tagLst xmlns:p="http://schemas.openxmlformats.org/presentationml/2006/main">
  <p:tag name="KSO_WM_BEAUTIFY_FLAG" val=""/>
</p:tagLst>
</file>

<file path=ppt/tags/tag46.xml><?xml version="1.0" encoding="utf-8"?>
<p:tagLst xmlns:p="http://schemas.openxmlformats.org/presentationml/2006/main">
  <p:tag name="KSO_WM_BEAUTIFY_FLAG" val=""/>
</p:tagLst>
</file>

<file path=ppt/tags/tag47.xml><?xml version="1.0" encoding="utf-8"?>
<p:tagLst xmlns:p="http://schemas.openxmlformats.org/presentationml/2006/main">
  <p:tag name="KSO_WM_BEAUTIFY_FLAG" val=""/>
</p:tagLst>
</file>

<file path=ppt/tags/tag48.xml><?xml version="1.0" encoding="utf-8"?>
<p:tagLst xmlns:p="http://schemas.openxmlformats.org/presentationml/2006/main">
  <p:tag name="KSO_WM_BEAUTIFY_FLAG" val=""/>
</p:tagLst>
</file>

<file path=ppt/tags/tag49.xml><?xml version="1.0" encoding="utf-8"?>
<p:tagLst xmlns:p="http://schemas.openxmlformats.org/presentationml/2006/main">
  <p:tag name="KSO_WM_BEAUTIFY_FLAG" val=""/>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50.xml><?xml version="1.0" encoding="utf-8"?>
<p:tagLst xmlns:p="http://schemas.openxmlformats.org/presentationml/2006/main">
  <p:tag name="KSO_WM_BEAUTIFY_FLAG" val=""/>
</p:tagLst>
</file>

<file path=ppt/tags/tag51.xml><?xml version="1.0" encoding="utf-8"?>
<p:tagLst xmlns:p="http://schemas.openxmlformats.org/presentationml/2006/main">
  <p:tag name="KSO_WM_BEAUTIFY_FLAG" val=""/>
</p:tagLst>
</file>

<file path=ppt/tags/tag52.xml><?xml version="1.0" encoding="utf-8"?>
<p:tagLst xmlns:p="http://schemas.openxmlformats.org/presentationml/2006/main">
  <p:tag name="KSO_WM_BEAUTIFY_FLAG" val=""/>
</p:tagLst>
</file>

<file path=ppt/tags/tag53.xml><?xml version="1.0" encoding="utf-8"?>
<p:tagLst xmlns:p="http://schemas.openxmlformats.org/presentationml/2006/main">
  <p:tag name="KSO_WM_BEAUTIFY_FLAG" val=""/>
</p:tagLst>
</file>

<file path=ppt/tags/tag54.xml><?xml version="1.0" encoding="utf-8"?>
<p:tagLst xmlns:p="http://schemas.openxmlformats.org/presentationml/2006/main">
  <p:tag name="KSO_WM_BEAUTIFY_FLAG" val=""/>
</p:tagLst>
</file>

<file path=ppt/tags/tag55.xml><?xml version="1.0" encoding="utf-8"?>
<p:tagLst xmlns:p="http://schemas.openxmlformats.org/presentationml/2006/main">
  <p:tag name="KSO_WM_BEAUTIFY_FLAG" val=""/>
</p:tagLst>
</file>

<file path=ppt/tags/tag56.xml><?xml version="1.0" encoding="utf-8"?>
<p:tagLst xmlns:p="http://schemas.openxmlformats.org/presentationml/2006/main">
  <p:tag name="KSO_WM_UNIT_NOCLEAR" val="0"/>
  <p:tag name="KSO_WM_UNIT_VALUE" val="1"/>
  <p:tag name="KSO_WM_UNIT_HIGHLIGHT" val="0"/>
  <p:tag name="KSO_WM_UNIT_COMPATIBLE" val="1"/>
  <p:tag name="KSO_WM_UNIT_DIAGRAM_ISNUMVISUAL" val="0"/>
  <p:tag name="KSO_WM_UNIT_DIAGRAM_ISREFERUNIT" val="0"/>
  <p:tag name="KSO_WM_UNIT_TYPE" val="e"/>
  <p:tag name="KSO_WM_UNIT_INDEX" val="1"/>
  <p:tag name="KSO_WM_UNIT_ID" val="custom20204283_7*e*1"/>
  <p:tag name="KSO_WM_TEMPLATE_CATEGORY" val="custom"/>
  <p:tag name="KSO_WM_TEMPLATE_INDEX" val="20204283"/>
  <p:tag name="KSO_WM_UNIT_LAYERLEVEL" val="1"/>
  <p:tag name="KSO_WM_TAG_VERSION" val="1.0"/>
  <p:tag name="KSO_WM_BEAUTIFY_FLAG" val=""/>
  <p:tag name="KSO_WM_UNIT_PRESET_TEXT" val="01"/>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custom20204283_7*i*1"/>
  <p:tag name="KSO_WM_TEMPLATE_CATEGORY" val="custom"/>
  <p:tag name="KSO_WM_TEMPLATE_INDEX" val="20204283"/>
  <p:tag name="KSO_WM_UNIT_LAYERLEVEL" val="1"/>
  <p:tag name="KSO_WM_TAG_VERSION" val="1.0"/>
  <p:tag name="KSO_WM_BEAUTIFY_FLAG" val=""/>
</p:tagLst>
</file>

<file path=ppt/tags/tag58.xml><?xml version="1.0" encoding="utf-8"?>
<p:tagLst xmlns:p="http://schemas.openxmlformats.org/presentationml/2006/main">
  <p:tag name="KSO_WM_UNIT_ISCONTENTSTITLE" val="0"/>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custom20204283_7*a*1"/>
  <p:tag name="KSO_WM_TEMPLATE_CATEGORY" val="custom"/>
  <p:tag name="KSO_WM_TEMPLATE_INDEX" val="20204283"/>
  <p:tag name="KSO_WM_UNIT_LAYERLEVEL" val="1"/>
  <p:tag name="KSO_WM_TAG_VERSION" val="1.0"/>
  <p:tag name="KSO_WM_BEAUTIFY_FLAG" val=""/>
  <p:tag name="KSO_WM_UNIT_PRESET_TEXT" val="单击此处添加标题"/>
</p:tagLst>
</file>

<file path=ppt/tags/tag59.xml><?xml version="1.0" encoding="utf-8"?>
<p:tagLst xmlns:p="http://schemas.openxmlformats.org/presentationml/2006/main">
  <p:tag name="KSO_WM_SLIDE_ID" val="custom20204283_7"/>
  <p:tag name="KSO_WM_TEMPLATE_SUBCATEGORY" val="0"/>
  <p:tag name="KSO_WM_TEMPLATE_MASTER_TYPE" val="1"/>
  <p:tag name="KSO_WM_TEMPLATE_COLOR_TYPE" val="1"/>
  <p:tag name="KSO_WM_SLIDE_TYPE" val="sectionTitle"/>
  <p:tag name="KSO_WM_SLIDE_SUBTYPE" val="pureTxt"/>
  <p:tag name="KSO_WM_SLIDE_ITEM_CNT" val="0"/>
  <p:tag name="KSO_WM_SLIDE_INDEX" val="7"/>
  <p:tag name="KSO_WM_TAG_VERSION" val="1.0"/>
  <p:tag name="KSO_WM_BEAUTIFY_FLAG" val="#wm#"/>
  <p:tag name="KSO_WM_TEMPLATE_CATEGORY" val="custom"/>
  <p:tag name="KSO_WM_TEMPLATE_INDEX" val="20204283"/>
  <p:tag name="KSO_WM_SLIDE_LAYOUT" val="a_b_e"/>
  <p:tag name="KSO_WM_SLIDE_LAYOUT_CNT" val="1_1_1"/>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60.xml><?xml version="1.0" encoding="utf-8"?>
<p:tagLst xmlns:p="http://schemas.openxmlformats.org/presentationml/2006/main">
  <p:tag name="KSO_WM_BEAUTIFY_FLAG" val=""/>
</p:tagLst>
</file>

<file path=ppt/tags/tag61.xml><?xml version="1.0" encoding="utf-8"?>
<p:tagLst xmlns:p="http://schemas.openxmlformats.org/presentationml/2006/main">
  <p:tag name="KSO_WM_UNIT_TABLE_BEAUTIFY" val="smartTable{6455e5c6-cabd-4f8f-a4d2-d2f2f84768f2}"/>
  <p:tag name="KSO_WM_BEAUTIFY_FLAG" val=""/>
</p:tagLst>
</file>

<file path=ppt/tags/tag62.xml><?xml version="1.0" encoding="utf-8"?>
<p:tagLst xmlns:p="http://schemas.openxmlformats.org/presentationml/2006/main">
  <p:tag name="KSO_WM_BEAUTIFY_FLAG" val=""/>
</p:tagLst>
</file>

<file path=ppt/tags/tag63.xml><?xml version="1.0" encoding="utf-8"?>
<p:tagLst xmlns:p="http://schemas.openxmlformats.org/presentationml/2006/main">
  <p:tag name="KSO_WM_BEAUTIFY_FLAG" val=""/>
</p:tagLst>
</file>

<file path=ppt/tags/tag64.xml><?xml version="1.0" encoding="utf-8"?>
<p:tagLst xmlns:p="http://schemas.openxmlformats.org/presentationml/2006/main">
  <p:tag name="KSO_WM_BEAUTIFY_FLAG" val=""/>
</p:tagLst>
</file>

<file path=ppt/tags/tag65.xml><?xml version="1.0" encoding="utf-8"?>
<p:tagLst xmlns:p="http://schemas.openxmlformats.org/presentationml/2006/main">
  <p:tag name="KSO_WM_BEAUTIFY_FLAG" val=""/>
</p:tagLst>
</file>

<file path=ppt/tags/tag66.xml><?xml version="1.0" encoding="utf-8"?>
<p:tagLst xmlns:p="http://schemas.openxmlformats.org/presentationml/2006/main">
  <p:tag name="KSO_WM_BEAUTIFY_FLAG" val=""/>
</p:tagLst>
</file>

<file path=ppt/tags/tag67.xml><?xml version="1.0" encoding="utf-8"?>
<p:tagLst xmlns:p="http://schemas.openxmlformats.org/presentationml/2006/main">
  <p:tag name="KSO_WM_BEAUTIFY_FLAG" val=""/>
</p:tagLst>
</file>

<file path=ppt/tags/tag68.xml><?xml version="1.0" encoding="utf-8"?>
<p:tagLst xmlns:p="http://schemas.openxmlformats.org/presentationml/2006/main">
  <p:tag name="KSO_WM_BEAUTIFY_FLAG" val=""/>
</p:tagLst>
</file>

<file path=ppt/tags/tag69.xml><?xml version="1.0" encoding="utf-8"?>
<p:tagLst xmlns:p="http://schemas.openxmlformats.org/presentationml/2006/main">
  <p:tag name="KSO_WM_BEAUTIFY_FLAG" val=""/>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70.xml><?xml version="1.0" encoding="utf-8"?>
<p:tagLst xmlns:p="http://schemas.openxmlformats.org/presentationml/2006/main">
  <p:tag name="KSO_WM_BEAUTIFY_FLAG" val=""/>
</p:tagLst>
</file>

<file path=ppt/tags/tag71.xml><?xml version="1.0" encoding="utf-8"?>
<p:tagLst xmlns:p="http://schemas.openxmlformats.org/presentationml/2006/main">
  <p:tag name="KSO_WM_BEAUTIFY_FLAG" val=""/>
</p:tagLst>
</file>

<file path=ppt/tags/tag72.xml><?xml version="1.0" encoding="utf-8"?>
<p:tagLst xmlns:p="http://schemas.openxmlformats.org/presentationml/2006/main">
  <p:tag name="KSO_WM_BEAUTIFY_FLAG" val=""/>
</p:tagLst>
</file>

<file path=ppt/tags/tag73.xml><?xml version="1.0" encoding="utf-8"?>
<p:tagLst xmlns:p="http://schemas.openxmlformats.org/presentationml/2006/main">
  <p:tag name="KSO_WM_BEAUTIFY_FLAG" val=""/>
</p:tagLst>
</file>

<file path=ppt/tags/tag74.xml><?xml version="1.0" encoding="utf-8"?>
<p:tagLst xmlns:p="http://schemas.openxmlformats.org/presentationml/2006/main">
  <p:tag name="KSO_WM_BEAUTIFY_FLAG" val=""/>
</p:tagLst>
</file>

<file path=ppt/tags/tag75.xml><?xml version="1.0" encoding="utf-8"?>
<p:tagLst xmlns:p="http://schemas.openxmlformats.org/presentationml/2006/main">
  <p:tag name="KSO_WM_BEAUTIFY_FLAG" val=""/>
</p:tagLst>
</file>

<file path=ppt/tags/tag76.xml><?xml version="1.0" encoding="utf-8"?>
<p:tagLst xmlns:p="http://schemas.openxmlformats.org/presentationml/2006/main">
  <p:tag name="KSO_WM_BEAUTIFY_FLAG" val=""/>
</p:tagLst>
</file>

<file path=ppt/tags/tag77.xml><?xml version="1.0" encoding="utf-8"?>
<p:tagLst xmlns:p="http://schemas.openxmlformats.org/presentationml/2006/main">
  <p:tag name="KSO_WM_BEAUTIFY_FLAG" val=""/>
</p:tagLst>
</file>

<file path=ppt/tags/tag78.xml><?xml version="1.0" encoding="utf-8"?>
<p:tagLst xmlns:p="http://schemas.openxmlformats.org/presentationml/2006/main">
  <p:tag name="KSO_WM_BEAUTIFY_FLAG" val=""/>
</p:tagLst>
</file>

<file path=ppt/tags/tag79.xml><?xml version="1.0" encoding="utf-8"?>
<p:tagLst xmlns:p="http://schemas.openxmlformats.org/presentationml/2006/main">
  <p:tag name="KSO_WM_BEAUTIFY_FLAG" val=""/>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80.xml><?xml version="1.0" encoding="utf-8"?>
<p:tagLst xmlns:p="http://schemas.openxmlformats.org/presentationml/2006/main">
  <p:tag name="KSO_WM_BEAUTIFY_FLAG" val=""/>
</p:tagLst>
</file>

<file path=ppt/tags/tag81.xml><?xml version="1.0" encoding="utf-8"?>
<p:tagLst xmlns:p="http://schemas.openxmlformats.org/presentationml/2006/main">
  <p:tag name="KSO_WM_BEAUTIFY_FLAG" val=""/>
</p:tagLst>
</file>

<file path=ppt/tags/tag82.xml><?xml version="1.0" encoding="utf-8"?>
<p:tagLst xmlns:p="http://schemas.openxmlformats.org/presentationml/2006/main">
  <p:tag name="KSO_WM_BEAUTIFY_FLAG" val=""/>
</p:tagLst>
</file>

<file path=ppt/tags/tag83.xml><?xml version="1.0" encoding="utf-8"?>
<p:tagLst xmlns:p="http://schemas.openxmlformats.org/presentationml/2006/main">
  <p:tag name="KSO_WM_BEAUTIFY_FLAG" val=""/>
</p:tagLst>
</file>

<file path=ppt/tags/tag84.xml><?xml version="1.0" encoding="utf-8"?>
<p:tagLst xmlns:p="http://schemas.openxmlformats.org/presentationml/2006/main">
  <p:tag name="KSO_WM_BEAUTIFY_FLAG" val=""/>
</p:tagLst>
</file>

<file path=ppt/tags/tag85.xml><?xml version="1.0" encoding="utf-8"?>
<p:tagLst xmlns:p="http://schemas.openxmlformats.org/presentationml/2006/main">
  <p:tag name="KSO_WM_BEAUTIFY_FLAG" val=""/>
</p:tagLst>
</file>

<file path=ppt/tags/tag86.xml><?xml version="1.0" encoding="utf-8"?>
<p:tagLst xmlns:p="http://schemas.openxmlformats.org/presentationml/2006/main">
  <p:tag name="KSO_WM_BEAUTIFY_FLAG" val=""/>
</p:tagLst>
</file>

<file path=ppt/tags/tag87.xml><?xml version="1.0" encoding="utf-8"?>
<p:tagLst xmlns:p="http://schemas.openxmlformats.org/presentationml/2006/main">
  <p:tag name="KSO_WM_BEAUTIFY_FLAG" val=""/>
</p:tagLst>
</file>

<file path=ppt/tags/tag88.xml><?xml version="1.0" encoding="utf-8"?>
<p:tagLst xmlns:p="http://schemas.openxmlformats.org/presentationml/2006/main">
  <p:tag name="KSO_WM_UNIT_NOCLEAR" val="0"/>
  <p:tag name="KSO_WM_UNIT_VALUE" val="1"/>
  <p:tag name="KSO_WM_UNIT_HIGHLIGHT" val="0"/>
  <p:tag name="KSO_WM_UNIT_COMPATIBLE" val="1"/>
  <p:tag name="KSO_WM_UNIT_DIAGRAM_ISNUMVISUAL" val="0"/>
  <p:tag name="KSO_WM_UNIT_DIAGRAM_ISREFERUNIT" val="0"/>
  <p:tag name="KSO_WM_UNIT_TYPE" val="e"/>
  <p:tag name="KSO_WM_UNIT_INDEX" val="1"/>
  <p:tag name="KSO_WM_UNIT_ID" val="custom20204283_7*e*1"/>
  <p:tag name="KSO_WM_TEMPLATE_CATEGORY" val="custom"/>
  <p:tag name="KSO_WM_TEMPLATE_INDEX" val="20204283"/>
  <p:tag name="KSO_WM_UNIT_LAYERLEVEL" val="1"/>
  <p:tag name="KSO_WM_TAG_VERSION" val="1.0"/>
  <p:tag name="KSO_WM_BEAUTIFY_FLAG" val="#wm#"/>
  <p:tag name="KSO_WM_UNIT_PRESET_TEXT" val="01"/>
</p:tagLst>
</file>

<file path=ppt/tags/tag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custom20204283_7*i*1"/>
  <p:tag name="KSO_WM_TEMPLATE_CATEGORY" val="custom"/>
  <p:tag name="KSO_WM_TEMPLATE_INDEX" val="20204283"/>
  <p:tag name="KSO_WM_UNIT_LAYERLEVEL" val="1"/>
  <p:tag name="KSO_WM_TAG_VERSION" val="1.0"/>
  <p:tag name="KSO_WM_BEAUTIFY_FLAG" val="#wm#"/>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90.xml><?xml version="1.0" encoding="utf-8"?>
<p:tagLst xmlns:p="http://schemas.openxmlformats.org/presentationml/2006/main">
  <p:tag name="KSO_WM_UNIT_ISCONTENTSTITLE" val="0"/>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custom20204283_7*a*1"/>
  <p:tag name="KSO_WM_TEMPLATE_CATEGORY" val="custom"/>
  <p:tag name="KSO_WM_TEMPLATE_INDEX" val="20204283"/>
  <p:tag name="KSO_WM_UNIT_LAYERLEVEL" val="1"/>
  <p:tag name="KSO_WM_TAG_VERSION" val="1.0"/>
  <p:tag name="KSO_WM_BEAUTIFY_FLAG" val="#wm#"/>
  <p:tag name="KSO_WM_UNIT_PRESET_TEXT" val="单击此处添加标题"/>
</p:tagLst>
</file>

<file path=ppt/tags/tag91.xml><?xml version="1.0" encoding="utf-8"?>
<p:tagLst xmlns:p="http://schemas.openxmlformats.org/presentationml/2006/main">
  <p:tag name="KSO_WM_SLIDE_ID" val="custom20204283_7"/>
  <p:tag name="KSO_WM_TEMPLATE_SUBCATEGORY" val="0"/>
  <p:tag name="KSO_WM_TEMPLATE_MASTER_TYPE" val="1"/>
  <p:tag name="KSO_WM_TEMPLATE_COLOR_TYPE" val="1"/>
  <p:tag name="KSO_WM_SLIDE_TYPE" val="sectionTitle"/>
  <p:tag name="KSO_WM_SLIDE_SUBTYPE" val="pureTxt"/>
  <p:tag name="KSO_WM_SLIDE_ITEM_CNT" val="0"/>
  <p:tag name="KSO_WM_SLIDE_INDEX" val="7"/>
  <p:tag name="KSO_WM_TAG_VERSION" val="1.0"/>
  <p:tag name="KSO_WM_BEAUTIFY_FLAG" val="#wm#"/>
  <p:tag name="KSO_WM_TEMPLATE_CATEGORY" val="custom"/>
  <p:tag name="KSO_WM_TEMPLATE_INDEX" val="20204283"/>
  <p:tag name="KSO_WM_SLIDE_LAYOUT" val="a_b_e"/>
  <p:tag name="KSO_WM_SLIDE_LAYOUT_CNT" val="1_1_1"/>
</p:tagLst>
</file>

<file path=ppt/tags/tag92.xml><?xml version="1.0" encoding="utf-8"?>
<p:tagLst xmlns:p="http://schemas.openxmlformats.org/presentationml/2006/main">
  <p:tag name="KSO_WM_BEAUTIFY_FLAG" val=""/>
</p:tagLst>
</file>

<file path=ppt/tags/tag93.xml><?xml version="1.0" encoding="utf-8"?>
<p:tagLst xmlns:p="http://schemas.openxmlformats.org/presentationml/2006/main">
  <p:tag name="KSO_WM_BEAUTIFY_FLAG" val=""/>
</p:tagLst>
</file>

<file path=ppt/tags/tag94.xml><?xml version="1.0" encoding="utf-8"?>
<p:tagLst xmlns:p="http://schemas.openxmlformats.org/presentationml/2006/main">
  <p:tag name="KSO_WM_BEAUTIFY_FLAG" val=""/>
</p:tagLst>
</file>

<file path=ppt/tags/tag95.xml><?xml version="1.0" encoding="utf-8"?>
<p:tagLst xmlns:p="http://schemas.openxmlformats.org/presentationml/2006/main">
  <p:tag name="KSO_WM_BEAUTIFY_FLAG" val=""/>
</p:tagLst>
</file>

<file path=ppt/tags/tag96.xml><?xml version="1.0" encoding="utf-8"?>
<p:tagLst xmlns:p="http://schemas.openxmlformats.org/presentationml/2006/main">
  <p:tag name="KSO_WM_BEAUTIFY_FLAG" val=""/>
</p:tagLst>
</file>

<file path=ppt/tags/tag97.xml><?xml version="1.0" encoding="utf-8"?>
<p:tagLst xmlns:p="http://schemas.openxmlformats.org/presentationml/2006/main">
  <p:tag name="KSO_WM_BEAUTIFY_FLAG" val=""/>
</p:tagLst>
</file>

<file path=ppt/tags/tag98.xml><?xml version="1.0" encoding="utf-8"?>
<p:tagLst xmlns:p="http://schemas.openxmlformats.org/presentationml/2006/main">
  <p:tag name="KSO_WM_BEAUTIFY_FLAG" val=""/>
</p:tagLst>
</file>

<file path=ppt/tags/tag99.xml><?xml version="1.0" encoding="utf-8"?>
<p:tagLst xmlns:p="http://schemas.openxmlformats.org/presentationml/2006/main">
  <p:tag name="KSO_WM_BEAUTIFY_FLAG" val=""/>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4113</Words>
  <Application>WPS 演示</Application>
  <PresentationFormat>宽屏</PresentationFormat>
  <Paragraphs>318</Paragraphs>
  <Slides>36</Slides>
  <Notes>2</Notes>
  <HiddenSlides>0</HiddenSlides>
  <MMClips>0</MMClips>
  <ScaleCrop>false</ScaleCrop>
  <HeadingPairs>
    <vt:vector size="6" baseType="variant">
      <vt:variant>
        <vt:lpstr>已用的字体</vt:lpstr>
      </vt:variant>
      <vt:variant>
        <vt:i4>14</vt:i4>
      </vt:variant>
      <vt:variant>
        <vt:lpstr>主题</vt:lpstr>
      </vt:variant>
      <vt:variant>
        <vt:i4>2</vt:i4>
      </vt:variant>
      <vt:variant>
        <vt:lpstr>幻灯片标题</vt:lpstr>
      </vt:variant>
      <vt:variant>
        <vt:i4>36</vt:i4>
      </vt:variant>
    </vt:vector>
  </HeadingPairs>
  <TitlesOfParts>
    <vt:vector size="52" baseType="lpstr">
      <vt:lpstr>Arial</vt:lpstr>
      <vt:lpstr>宋体</vt:lpstr>
      <vt:lpstr>Wingdings</vt:lpstr>
      <vt:lpstr>黑体</vt:lpstr>
      <vt:lpstr>微软雅黑</vt:lpstr>
      <vt:lpstr>汉仪旗黑-85S</vt:lpstr>
      <vt:lpstr>Source Han Sans SC</vt:lpstr>
      <vt:lpstr>Segoe Print</vt:lpstr>
      <vt:lpstr>Arial Unicode MS</vt:lpstr>
      <vt:lpstr>Calibri Light</vt:lpstr>
      <vt:lpstr>Calibri</vt:lpstr>
      <vt:lpstr>等线</vt:lpstr>
      <vt:lpstr>Arial Black</vt:lpstr>
      <vt:lpstr>等线 Light</vt:lpstr>
      <vt:lpstr>Office Theme</vt:lpstr>
      <vt:lpstr>1_Office Theme</vt:lpstr>
      <vt:lpstr>PowerPoint 演示文稿</vt:lpstr>
      <vt:lpstr>课前-签到</vt:lpstr>
      <vt:lpstr>学习目标</vt:lpstr>
      <vt:lpstr>PowerPoint 演示文稿</vt:lpstr>
      <vt:lpstr>LVGL基础介绍	</vt:lpstr>
      <vt:lpstr>What is LVGL</vt:lpstr>
      <vt:lpstr>Quecpython LVGL特点</vt:lpstr>
      <vt:lpstr>对象（object）</vt:lpstr>
      <vt:lpstr>对象（object）</vt:lpstr>
      <vt:lpstr>对象属性</vt:lpstr>
      <vt:lpstr>LVGL常用组件和工具</vt:lpstr>
      <vt:lpstr>LVGL常用组件</vt:lpstr>
      <vt:lpstr>GUI guider工具</vt:lpstr>
      <vt:lpstr>GUI guider工具</vt:lpstr>
      <vt:lpstr>UI设计页面</vt:lpstr>
      <vt:lpstr>UI设计模拟展示</vt:lpstr>
      <vt:lpstr>UI设计代码生成</vt:lpstr>
      <vt:lpstr>生成UI代码说明</vt:lpstr>
      <vt:lpstr>UI开发框架介绍</vt:lpstr>
      <vt:lpstr>UI框架介绍</vt:lpstr>
      <vt:lpstr>UI框架代码流程简介</vt:lpstr>
      <vt:lpstr>UI框架代码流程简介</vt:lpstr>
      <vt:lpstr>UI框架代码流程简介</vt:lpstr>
      <vt:lpstr>UI框架代码流程简介</vt:lpstr>
      <vt:lpstr>UI框架代码流程简介</vt:lpstr>
      <vt:lpstr>UI开发流程介绍</vt:lpstr>
      <vt:lpstr>UI设计开发流程</vt:lpstr>
      <vt:lpstr>点亮LCD屏幕</vt:lpstr>
      <vt:lpstr>编写UI页面</vt:lpstr>
      <vt:lpstr>编写UI页面逻辑函数</vt:lpstr>
      <vt:lpstr>注册UI逻辑函数到UI事件管理模块中</vt:lpstr>
      <vt:lpstr>课程总结</vt:lpstr>
      <vt:lpstr>课程答疑</vt:lpstr>
      <vt:lpstr>课后-问卷调研</vt:lpstr>
      <vt:lpstr>课后-考试测评</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Richard Shipley</dc:creator>
  <cp:lastModifiedBy>16234064246</cp:lastModifiedBy>
  <cp:revision>96</cp:revision>
  <dcterms:created xsi:type="dcterms:W3CDTF">2021-02-08T10:25:00Z</dcterms:created>
  <dcterms:modified xsi:type="dcterms:W3CDTF">2023-05-31T08:06:29Z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AFB8D4A95F9C40229313327A38AB1CB7_12</vt:lpwstr>
  </property>
  <property fmtid="{D5CDD505-2E9C-101B-9397-08002B2CF9AE}" pid="3" name="KSOProductBuildVer">
    <vt:lpwstr>2052-11.1.0.14309</vt:lpwstr>
  </property>
</Properties>
</file>